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8"/>
  </p:notesMasterIdLst>
  <p:sldIdLst>
    <p:sldId id="283" r:id="rId2"/>
    <p:sldId id="284" r:id="rId3"/>
    <p:sldId id="285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502" r:id="rId26"/>
    <p:sldId id="500" r:id="rId27"/>
  </p:sldIdLst>
  <p:sldSz cx="16256000" cy="9144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ExtraBold" panose="020B0906030804020204" pitchFamily="3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lwHapfrtXhdxvAIa/3Bc3Q==" hashData="wMaaDfSmXCiptDhvZWYPXpZPLOLF12Q7WMbZbdqoelewll7PhoFTlmZuqy9qJb5VoDTMjA9jXU6nnJBG8ot2fg=="/>
  <p:extLst>
    <p:ext uri="{EFAFB233-063F-42B5-8137-9DF3F51BA10A}">
      <p15:sldGuideLst xmlns:p15="http://schemas.microsoft.com/office/powerpoint/2012/main">
        <p15:guide id="1" orient="horz" pos="998">
          <p15:clr>
            <a:srgbClr val="A4A3A4"/>
          </p15:clr>
        </p15:guide>
        <p15:guide id="2" pos="514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g6a62WIov9wMlpT61D9MSDESey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BFF"/>
    <a:srgbClr val="86C8FE"/>
    <a:srgbClr val="44AAFE"/>
    <a:srgbClr val="A6A6A6"/>
    <a:srgbClr val="018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239559-E0D2-430F-9C99-EE9B7B76933A}">
  <a:tblStyle styleId="{BB239559-E0D2-430F-9C99-EE9B7B76933A}" styleName="Table_0">
    <a:wholeTbl>
      <a:tcTxStyle b="off" i="off">
        <a:font>
          <a:latin typeface="Open Sans"/>
          <a:ea typeface="Open Sans"/>
          <a:cs typeface="Open Sans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C273B36-93BC-4688-B3E9-BE6517AE62AE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70AD4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70AD4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70AD4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70AD4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026" autoAdjust="0"/>
  </p:normalViewPr>
  <p:slideViewPr>
    <p:cSldViewPr snapToGrid="0">
      <p:cViewPr varScale="1">
        <p:scale>
          <a:sx n="40" d="100"/>
          <a:sy n="40" d="100"/>
        </p:scale>
        <p:origin x="1368" y="60"/>
      </p:cViewPr>
      <p:guideLst>
        <p:guide orient="horz" pos="998"/>
        <p:guide pos="5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6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657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296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690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32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23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272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523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963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841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545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27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925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Trainer notes: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Consider an Acme article, using classification technique the article is classified into three categories such as technology, sports, and entertainment.</a:t>
            </a: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417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240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384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754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816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504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283" name="Google Shape;28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53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https://www.shutterstock.com/image-vector/flat-line-design-website-banner-learning-389760973</a:t>
            </a: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27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232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05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038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230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71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E9AF05FC-F10B-4EB5-A00A-E796C0FCD1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750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_n">
  <p:cSld name="1_quiz content_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40" cy="67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550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879D56BE-C768-4170-B188-BF1EE167EE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120585" y="4114800"/>
            <a:ext cx="813541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4" name="Google Shape;24;p1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900" r="62653" b="82917"/>
          <a:stretch/>
        </p:blipFill>
        <p:spPr>
          <a:xfrm>
            <a:off x="285750" y="0"/>
            <a:ext cx="3486150" cy="156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02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C25EFFF-43A2-4F9A-A2C5-A478C0026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28" name="Google Shape;28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666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30B97965-39AB-4210-ADEC-0153FD1F1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39" name="Google Shape;39;p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900" r="62653" b="82917"/>
          <a:stretch/>
        </p:blipFill>
        <p:spPr>
          <a:xfrm>
            <a:off x="285750" y="0"/>
            <a:ext cx="3486150" cy="156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612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F26B63A-821C-4595-AA8E-5B9462EFC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/>
          <p:nvPr/>
        </p:nvSpPr>
        <p:spPr>
          <a:xfrm>
            <a:off x="16375347" y="785880"/>
            <a:ext cx="617018" cy="617018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2"/>
          <p:cNvSpPr/>
          <p:nvPr/>
        </p:nvSpPr>
        <p:spPr>
          <a:xfrm>
            <a:off x="16375347" y="2367024"/>
            <a:ext cx="617018" cy="617018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2"/>
          <p:cNvSpPr/>
          <p:nvPr/>
        </p:nvSpPr>
        <p:spPr>
          <a:xfrm>
            <a:off x="16375347" y="1576452"/>
            <a:ext cx="617018" cy="617018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2"/>
          <p:cNvSpPr/>
          <p:nvPr/>
        </p:nvSpPr>
        <p:spPr>
          <a:xfrm>
            <a:off x="16375347" y="5529312"/>
            <a:ext cx="617018" cy="617018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2"/>
          <p:cNvSpPr/>
          <p:nvPr/>
        </p:nvSpPr>
        <p:spPr>
          <a:xfrm>
            <a:off x="16375347" y="4738740"/>
            <a:ext cx="617018" cy="617018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/>
          <p:nvPr/>
        </p:nvSpPr>
        <p:spPr>
          <a:xfrm>
            <a:off x="16375347" y="6319884"/>
            <a:ext cx="617018" cy="617018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/>
          <p:nvPr/>
        </p:nvSpPr>
        <p:spPr>
          <a:xfrm>
            <a:off x="16375347" y="3157596"/>
            <a:ext cx="617018" cy="617018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/>
          <p:nvPr/>
        </p:nvSpPr>
        <p:spPr>
          <a:xfrm>
            <a:off x="16375347" y="3948168"/>
            <a:ext cx="617018" cy="617018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2"/>
          <p:cNvSpPr/>
          <p:nvPr/>
        </p:nvSpPr>
        <p:spPr>
          <a:xfrm>
            <a:off x="16375347" y="7110456"/>
            <a:ext cx="617018" cy="617018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2"/>
          <p:cNvSpPr/>
          <p:nvPr/>
        </p:nvSpPr>
        <p:spPr>
          <a:xfrm>
            <a:off x="16375347" y="7901030"/>
            <a:ext cx="617018" cy="617018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444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 userDrawn="1">
  <p:cSld name="Assisted Practic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2E85F75C-B0C2-4A27-927A-496D2D5C5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9" name="Google Shape;38;p21">
            <a:extLst>
              <a:ext uri="{FF2B5EF4-FFF2-40B4-BE49-F238E27FC236}">
                <a16:creationId xmlns:a16="http://schemas.microsoft.com/office/drawing/2014/main" id="{FB931CCB-50CA-41B2-9F8B-D864B5913B8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505371" y="4114800"/>
            <a:ext cx="77506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US" dirty="0"/>
              <a:t>Knowledge Check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079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7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 preserve="1" userDrawn="1">
  <p:cSld name="1_Assisted Practic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CD21BC-E120-4A46-B728-2DB528ECE9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46EC58-663E-4D19-B546-4E5C94E453A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50548" y="2813408"/>
            <a:ext cx="12451817" cy="37180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Google Shape;114;p27">
            <a:extLst>
              <a:ext uri="{FF2B5EF4-FFF2-40B4-BE49-F238E27FC236}">
                <a16:creationId xmlns:a16="http://schemas.microsoft.com/office/drawing/2014/main" id="{160D10A6-00B4-45DA-8BB5-AF9E56B62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5372" y="856472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89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7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 preserve="1" userDrawn="1">
  <p:cSld name="1_Assisted Practic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0562C5-B9EA-4873-9FA8-9BE414E52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99AB09A-7A81-4C48-9D7B-005534CAD61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50548" y="2813408"/>
            <a:ext cx="12451817" cy="37180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3425372" y="856472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167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7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047C5EB-4CA1-4C36-9722-4B8585A969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8" name="Google Shape;28;p20">
            <a:extLst>
              <a:ext uri="{FF2B5EF4-FFF2-40B4-BE49-F238E27FC236}">
                <a16:creationId xmlns:a16="http://schemas.microsoft.com/office/drawing/2014/main" id="{C3D932BF-B832-4C05-9EBC-EF0DFD625C69}"/>
              </a:ext>
            </a:extLst>
          </p:cNvPr>
          <p:cNvSpPr/>
          <p:nvPr userDrawn="1"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29;p20">
            <a:extLst>
              <a:ext uri="{FF2B5EF4-FFF2-40B4-BE49-F238E27FC236}">
                <a16:creationId xmlns:a16="http://schemas.microsoft.com/office/drawing/2014/main" id="{455DABBD-42D9-4DD5-AFC7-73927F351B6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492774" y="1186581"/>
            <a:ext cx="357477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0;p20">
            <a:extLst>
              <a:ext uri="{FF2B5EF4-FFF2-40B4-BE49-F238E27FC236}">
                <a16:creationId xmlns:a16="http://schemas.microsoft.com/office/drawing/2014/main" id="{065EB5CF-4A21-4C67-8348-190F02847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2874" y="25540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31;p20">
            <a:extLst>
              <a:ext uri="{FF2B5EF4-FFF2-40B4-BE49-F238E27FC236}">
                <a16:creationId xmlns:a16="http://schemas.microsoft.com/office/drawing/2014/main" id="{8A7274C1-FE1B-47B9-96B2-3DE1903F5AD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32874" y="37273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32;p20">
            <a:extLst>
              <a:ext uri="{FF2B5EF4-FFF2-40B4-BE49-F238E27FC236}">
                <a16:creationId xmlns:a16="http://schemas.microsoft.com/office/drawing/2014/main" id="{491018F0-86E6-47F3-8FF4-79A5AE5E397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332874" y="49007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33;p20">
            <a:extLst>
              <a:ext uri="{FF2B5EF4-FFF2-40B4-BE49-F238E27FC236}">
                <a16:creationId xmlns:a16="http://schemas.microsoft.com/office/drawing/2014/main" id="{15AE9D99-43B6-4C38-98AA-7E20CF97843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332874" y="60618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3599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06940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22716-7047-405A-9562-E00BB64B1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0585" y="4114800"/>
            <a:ext cx="8135414" cy="914400"/>
          </a:xfrm>
        </p:spPr>
        <p:txBody>
          <a:bodyPr/>
          <a:lstStyle/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Supervised Learning: Regression and 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Understanding the Algorithm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037" y="760650"/>
            <a:ext cx="7594776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94;g96269305be_0_290">
            <a:extLst>
              <a:ext uri="{FF2B5EF4-FFF2-40B4-BE49-F238E27FC236}">
                <a16:creationId xmlns:a16="http://schemas.microsoft.com/office/drawing/2014/main" id="{1B15B08D-BDEE-4AD4-863D-ADD76745E8AB}"/>
              </a:ext>
            </a:extLst>
          </p:cNvPr>
          <p:cNvSpPr/>
          <p:nvPr/>
        </p:nvSpPr>
        <p:spPr>
          <a:xfrm>
            <a:off x="9340122" y="6119663"/>
            <a:ext cx="3562500" cy="1155600"/>
          </a:xfrm>
          <a:prstGeom prst="rect">
            <a:avLst/>
          </a:prstGeom>
          <a:solidFill>
            <a:srgbClr val="70AD47"/>
          </a:solidFill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Predict y for the new instance x</a:t>
            </a:r>
            <a:r>
              <a:rPr lang="en-US" sz="2200" i="0" u="none" strike="noStrike" cap="none" baseline="-25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using y = f(x)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" name="Google Shape;295;g96269305be_0_290">
            <a:extLst>
              <a:ext uri="{FF2B5EF4-FFF2-40B4-BE49-F238E27FC236}">
                <a16:creationId xmlns:a16="http://schemas.microsoft.com/office/drawing/2014/main" id="{7F8316F3-9A14-4177-9050-031C04EA84B9}"/>
              </a:ext>
            </a:extLst>
          </p:cNvPr>
          <p:cNvGrpSpPr/>
          <p:nvPr/>
        </p:nvGrpSpPr>
        <p:grpSpPr>
          <a:xfrm>
            <a:off x="1928918" y="1378248"/>
            <a:ext cx="5564701" cy="7141284"/>
            <a:chOff x="1349056" y="1222131"/>
            <a:chExt cx="5284200" cy="7464600"/>
          </a:xfrm>
        </p:grpSpPr>
        <p:sp>
          <p:nvSpPr>
            <p:cNvPr id="21" name="Google Shape;296;g96269305be_0_290">
              <a:extLst>
                <a:ext uri="{FF2B5EF4-FFF2-40B4-BE49-F238E27FC236}">
                  <a16:creationId xmlns:a16="http://schemas.microsoft.com/office/drawing/2014/main" id="{3CD361AC-63E1-47A7-91C7-B28BBD1D3313}"/>
                </a:ext>
              </a:extLst>
            </p:cNvPr>
            <p:cNvSpPr/>
            <p:nvPr/>
          </p:nvSpPr>
          <p:spPr>
            <a:xfrm>
              <a:off x="1349056" y="1222131"/>
              <a:ext cx="5284200" cy="7464600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;g96269305be_0_290">
              <a:extLst>
                <a:ext uri="{FF2B5EF4-FFF2-40B4-BE49-F238E27FC236}">
                  <a16:creationId xmlns:a16="http://schemas.microsoft.com/office/drawing/2014/main" id="{DA14D449-5E25-4A56-A551-BB2ADDF8FE9B}"/>
                </a:ext>
              </a:extLst>
            </p:cNvPr>
            <p:cNvSpPr/>
            <p:nvPr/>
          </p:nvSpPr>
          <p:spPr>
            <a:xfrm>
              <a:off x="3143250" y="235491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x2</a:t>
              </a:r>
              <a:endParaRPr/>
            </a:p>
          </p:txBody>
        </p:sp>
        <p:sp>
          <p:nvSpPr>
            <p:cNvPr id="23" name="Google Shape;298;g96269305be_0_290">
              <a:extLst>
                <a:ext uri="{FF2B5EF4-FFF2-40B4-BE49-F238E27FC236}">
                  <a16:creationId xmlns:a16="http://schemas.microsoft.com/office/drawing/2014/main" id="{6D0C2747-A0FF-40CE-AAA5-BF3E16EC525C}"/>
                </a:ext>
              </a:extLst>
            </p:cNvPr>
            <p:cNvSpPr/>
            <p:nvPr/>
          </p:nvSpPr>
          <p:spPr>
            <a:xfrm>
              <a:off x="3143250" y="167934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x1</a:t>
              </a:r>
              <a:endParaRPr/>
            </a:p>
          </p:txBody>
        </p:sp>
        <p:sp>
          <p:nvSpPr>
            <p:cNvPr id="24" name="Google Shape;299;g96269305be_0_290">
              <a:extLst>
                <a:ext uri="{FF2B5EF4-FFF2-40B4-BE49-F238E27FC236}">
                  <a16:creationId xmlns:a16="http://schemas.microsoft.com/office/drawing/2014/main" id="{47FE957D-8E12-4DAA-AB71-BF8C7A6A0851}"/>
                </a:ext>
              </a:extLst>
            </p:cNvPr>
            <p:cNvSpPr/>
            <p:nvPr/>
          </p:nvSpPr>
          <p:spPr>
            <a:xfrm>
              <a:off x="3143250" y="303048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x3</a:t>
              </a:r>
              <a:endParaRPr/>
            </a:p>
          </p:txBody>
        </p:sp>
        <p:sp>
          <p:nvSpPr>
            <p:cNvPr id="25" name="Google Shape;300;g96269305be_0_290">
              <a:extLst>
                <a:ext uri="{FF2B5EF4-FFF2-40B4-BE49-F238E27FC236}">
                  <a16:creationId xmlns:a16="http://schemas.microsoft.com/office/drawing/2014/main" id="{709AC6B8-3065-4734-98E4-7F4DD0C27402}"/>
                </a:ext>
              </a:extLst>
            </p:cNvPr>
            <p:cNvSpPr/>
            <p:nvPr/>
          </p:nvSpPr>
          <p:spPr>
            <a:xfrm>
              <a:off x="3143250" y="372510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x4</a:t>
              </a:r>
              <a:endParaRPr/>
            </a:p>
          </p:txBody>
        </p:sp>
        <p:sp>
          <p:nvSpPr>
            <p:cNvPr id="26" name="Google Shape;301;g96269305be_0_290">
              <a:extLst>
                <a:ext uri="{FF2B5EF4-FFF2-40B4-BE49-F238E27FC236}">
                  <a16:creationId xmlns:a16="http://schemas.microsoft.com/office/drawing/2014/main" id="{A702A6C8-70F4-4929-80F3-061AB697D12E}"/>
                </a:ext>
              </a:extLst>
            </p:cNvPr>
            <p:cNvSpPr/>
            <p:nvPr/>
          </p:nvSpPr>
          <p:spPr>
            <a:xfrm>
              <a:off x="3143250" y="442266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x5</a:t>
              </a:r>
              <a:endParaRPr/>
            </a:p>
          </p:txBody>
        </p:sp>
        <p:sp>
          <p:nvSpPr>
            <p:cNvPr id="27" name="Google Shape;302;g96269305be_0_290">
              <a:extLst>
                <a:ext uri="{FF2B5EF4-FFF2-40B4-BE49-F238E27FC236}">
                  <a16:creationId xmlns:a16="http://schemas.microsoft.com/office/drawing/2014/main" id="{9FD28179-4C0A-4BBC-A1D2-545D9D974CED}"/>
                </a:ext>
              </a:extLst>
            </p:cNvPr>
            <p:cNvSpPr/>
            <p:nvPr/>
          </p:nvSpPr>
          <p:spPr>
            <a:xfrm>
              <a:off x="3143250" y="512022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x6</a:t>
              </a:r>
              <a:endParaRPr/>
            </a:p>
          </p:txBody>
        </p:sp>
        <p:sp>
          <p:nvSpPr>
            <p:cNvPr id="28" name="Google Shape;303;g96269305be_0_290">
              <a:extLst>
                <a:ext uri="{FF2B5EF4-FFF2-40B4-BE49-F238E27FC236}">
                  <a16:creationId xmlns:a16="http://schemas.microsoft.com/office/drawing/2014/main" id="{7E728B6E-0B66-45A7-8EBF-F4B7E0FCE59C}"/>
                </a:ext>
              </a:extLst>
            </p:cNvPr>
            <p:cNvSpPr/>
            <p:nvPr/>
          </p:nvSpPr>
          <p:spPr>
            <a:xfrm>
              <a:off x="3143250" y="581778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x7</a:t>
              </a:r>
              <a:endParaRPr/>
            </a:p>
          </p:txBody>
        </p:sp>
        <p:sp>
          <p:nvSpPr>
            <p:cNvPr id="29" name="Google Shape;304;g96269305be_0_290">
              <a:extLst>
                <a:ext uri="{FF2B5EF4-FFF2-40B4-BE49-F238E27FC236}">
                  <a16:creationId xmlns:a16="http://schemas.microsoft.com/office/drawing/2014/main" id="{6A77AC24-FC37-4C03-A392-527E30C6D27E}"/>
                </a:ext>
              </a:extLst>
            </p:cNvPr>
            <p:cNvSpPr/>
            <p:nvPr/>
          </p:nvSpPr>
          <p:spPr>
            <a:xfrm>
              <a:off x="3143250" y="651534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x8</a:t>
              </a:r>
              <a:endParaRPr/>
            </a:p>
          </p:txBody>
        </p:sp>
        <p:sp>
          <p:nvSpPr>
            <p:cNvPr id="30" name="Google Shape;305;g96269305be_0_290">
              <a:extLst>
                <a:ext uri="{FF2B5EF4-FFF2-40B4-BE49-F238E27FC236}">
                  <a16:creationId xmlns:a16="http://schemas.microsoft.com/office/drawing/2014/main" id="{3C84461B-02D3-4F00-BB58-AC0C3EAE11D0}"/>
                </a:ext>
              </a:extLst>
            </p:cNvPr>
            <p:cNvSpPr/>
            <p:nvPr/>
          </p:nvSpPr>
          <p:spPr>
            <a:xfrm>
              <a:off x="3143250" y="721290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x9</a:t>
              </a:r>
              <a:endParaRPr/>
            </a:p>
          </p:txBody>
        </p:sp>
        <p:sp>
          <p:nvSpPr>
            <p:cNvPr id="31" name="Google Shape;306;g96269305be_0_290">
              <a:extLst>
                <a:ext uri="{FF2B5EF4-FFF2-40B4-BE49-F238E27FC236}">
                  <a16:creationId xmlns:a16="http://schemas.microsoft.com/office/drawing/2014/main" id="{2834190F-A2FA-4085-BE0E-EA5D7C3291CF}"/>
                </a:ext>
              </a:extLst>
            </p:cNvPr>
            <p:cNvSpPr/>
            <p:nvPr/>
          </p:nvSpPr>
          <p:spPr>
            <a:xfrm>
              <a:off x="3143250" y="791046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x10</a:t>
              </a:r>
              <a:endParaRPr/>
            </a:p>
          </p:txBody>
        </p:sp>
        <p:sp>
          <p:nvSpPr>
            <p:cNvPr id="32" name="Google Shape;307;g96269305be_0_290">
              <a:extLst>
                <a:ext uri="{FF2B5EF4-FFF2-40B4-BE49-F238E27FC236}">
                  <a16:creationId xmlns:a16="http://schemas.microsoft.com/office/drawing/2014/main" id="{8206930D-B785-4779-ACF6-603BEA830BE9}"/>
                </a:ext>
              </a:extLst>
            </p:cNvPr>
            <p:cNvSpPr/>
            <p:nvPr/>
          </p:nvSpPr>
          <p:spPr>
            <a:xfrm>
              <a:off x="5086321" y="235491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y2</a:t>
              </a:r>
              <a:endParaRPr/>
            </a:p>
          </p:txBody>
        </p:sp>
        <p:sp>
          <p:nvSpPr>
            <p:cNvPr id="33" name="Google Shape;308;g96269305be_0_290">
              <a:extLst>
                <a:ext uri="{FF2B5EF4-FFF2-40B4-BE49-F238E27FC236}">
                  <a16:creationId xmlns:a16="http://schemas.microsoft.com/office/drawing/2014/main" id="{DB6B22BE-A0D2-4A60-84C0-964CFEC7EF58}"/>
                </a:ext>
              </a:extLst>
            </p:cNvPr>
            <p:cNvSpPr/>
            <p:nvPr/>
          </p:nvSpPr>
          <p:spPr>
            <a:xfrm>
              <a:off x="5086321" y="167934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y1</a:t>
              </a:r>
              <a:endParaRPr/>
            </a:p>
          </p:txBody>
        </p:sp>
        <p:sp>
          <p:nvSpPr>
            <p:cNvPr id="34" name="Google Shape;309;g96269305be_0_290">
              <a:extLst>
                <a:ext uri="{FF2B5EF4-FFF2-40B4-BE49-F238E27FC236}">
                  <a16:creationId xmlns:a16="http://schemas.microsoft.com/office/drawing/2014/main" id="{4A4CD686-909F-419D-9BCD-F4038486AFE4}"/>
                </a:ext>
              </a:extLst>
            </p:cNvPr>
            <p:cNvSpPr/>
            <p:nvPr/>
          </p:nvSpPr>
          <p:spPr>
            <a:xfrm>
              <a:off x="5086321" y="303048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y3</a:t>
              </a:r>
              <a:endParaRPr/>
            </a:p>
          </p:txBody>
        </p:sp>
        <p:sp>
          <p:nvSpPr>
            <p:cNvPr id="35" name="Google Shape;310;g96269305be_0_290">
              <a:extLst>
                <a:ext uri="{FF2B5EF4-FFF2-40B4-BE49-F238E27FC236}">
                  <a16:creationId xmlns:a16="http://schemas.microsoft.com/office/drawing/2014/main" id="{F6A6D3E2-70A1-41E4-9AAC-5EAB7F44B441}"/>
                </a:ext>
              </a:extLst>
            </p:cNvPr>
            <p:cNvSpPr/>
            <p:nvPr/>
          </p:nvSpPr>
          <p:spPr>
            <a:xfrm>
              <a:off x="5086321" y="372510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y4</a:t>
              </a:r>
              <a:endParaRPr/>
            </a:p>
          </p:txBody>
        </p:sp>
        <p:sp>
          <p:nvSpPr>
            <p:cNvPr id="38" name="Google Shape;311;g96269305be_0_290">
              <a:extLst>
                <a:ext uri="{FF2B5EF4-FFF2-40B4-BE49-F238E27FC236}">
                  <a16:creationId xmlns:a16="http://schemas.microsoft.com/office/drawing/2014/main" id="{BACF24FF-CF5C-4BDE-8009-DFC3A55417D9}"/>
                </a:ext>
              </a:extLst>
            </p:cNvPr>
            <p:cNvSpPr/>
            <p:nvPr/>
          </p:nvSpPr>
          <p:spPr>
            <a:xfrm>
              <a:off x="5086321" y="442266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y5</a:t>
              </a:r>
              <a:endParaRPr/>
            </a:p>
          </p:txBody>
        </p:sp>
        <p:sp>
          <p:nvSpPr>
            <p:cNvPr id="39" name="Google Shape;312;g96269305be_0_290">
              <a:extLst>
                <a:ext uri="{FF2B5EF4-FFF2-40B4-BE49-F238E27FC236}">
                  <a16:creationId xmlns:a16="http://schemas.microsoft.com/office/drawing/2014/main" id="{E7834FE5-F615-45BD-AED2-5E49A6C9967B}"/>
                </a:ext>
              </a:extLst>
            </p:cNvPr>
            <p:cNvSpPr/>
            <p:nvPr/>
          </p:nvSpPr>
          <p:spPr>
            <a:xfrm>
              <a:off x="5086321" y="512022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y6</a:t>
              </a:r>
              <a:endParaRPr/>
            </a:p>
          </p:txBody>
        </p:sp>
        <p:sp>
          <p:nvSpPr>
            <p:cNvPr id="40" name="Google Shape;313;g96269305be_0_290">
              <a:extLst>
                <a:ext uri="{FF2B5EF4-FFF2-40B4-BE49-F238E27FC236}">
                  <a16:creationId xmlns:a16="http://schemas.microsoft.com/office/drawing/2014/main" id="{A4E95D10-AFC5-4D82-8A8A-7798661B7517}"/>
                </a:ext>
              </a:extLst>
            </p:cNvPr>
            <p:cNvSpPr/>
            <p:nvPr/>
          </p:nvSpPr>
          <p:spPr>
            <a:xfrm>
              <a:off x="5086321" y="581778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y7</a:t>
              </a:r>
              <a:endParaRPr/>
            </a:p>
          </p:txBody>
        </p:sp>
        <p:sp>
          <p:nvSpPr>
            <p:cNvPr id="41" name="Google Shape;314;g96269305be_0_290">
              <a:extLst>
                <a:ext uri="{FF2B5EF4-FFF2-40B4-BE49-F238E27FC236}">
                  <a16:creationId xmlns:a16="http://schemas.microsoft.com/office/drawing/2014/main" id="{224BA3B6-75F6-4805-81C3-EABE696D1044}"/>
                </a:ext>
              </a:extLst>
            </p:cNvPr>
            <p:cNvSpPr/>
            <p:nvPr/>
          </p:nvSpPr>
          <p:spPr>
            <a:xfrm>
              <a:off x="5086321" y="651534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y8</a:t>
              </a:r>
              <a:endParaRPr/>
            </a:p>
          </p:txBody>
        </p:sp>
        <p:sp>
          <p:nvSpPr>
            <p:cNvPr id="42" name="Google Shape;315;g96269305be_0_290">
              <a:extLst>
                <a:ext uri="{FF2B5EF4-FFF2-40B4-BE49-F238E27FC236}">
                  <a16:creationId xmlns:a16="http://schemas.microsoft.com/office/drawing/2014/main" id="{5FE2F734-B154-4E40-A78F-566CBC0E6862}"/>
                </a:ext>
              </a:extLst>
            </p:cNvPr>
            <p:cNvSpPr/>
            <p:nvPr/>
          </p:nvSpPr>
          <p:spPr>
            <a:xfrm>
              <a:off x="5086321" y="721290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y9</a:t>
              </a:r>
              <a:endParaRPr/>
            </a:p>
          </p:txBody>
        </p:sp>
        <p:sp>
          <p:nvSpPr>
            <p:cNvPr id="43" name="Google Shape;316;g96269305be_0_290">
              <a:extLst>
                <a:ext uri="{FF2B5EF4-FFF2-40B4-BE49-F238E27FC236}">
                  <a16:creationId xmlns:a16="http://schemas.microsoft.com/office/drawing/2014/main" id="{F4C33AA3-D102-4C39-8DD4-174B33CE8BF6}"/>
                </a:ext>
              </a:extLst>
            </p:cNvPr>
            <p:cNvSpPr/>
            <p:nvPr/>
          </p:nvSpPr>
          <p:spPr>
            <a:xfrm>
              <a:off x="5086321" y="791046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y10</a:t>
              </a:r>
              <a:endParaRPr/>
            </a:p>
          </p:txBody>
        </p:sp>
        <p:sp>
          <p:nvSpPr>
            <p:cNvPr id="44" name="Google Shape;317;g96269305be_0_290">
              <a:extLst>
                <a:ext uri="{FF2B5EF4-FFF2-40B4-BE49-F238E27FC236}">
                  <a16:creationId xmlns:a16="http://schemas.microsoft.com/office/drawing/2014/main" id="{9D8BEA9C-2055-4D4F-B7DB-C1991C1E813D}"/>
                </a:ext>
              </a:extLst>
            </p:cNvPr>
            <p:cNvSpPr/>
            <p:nvPr/>
          </p:nvSpPr>
          <p:spPr>
            <a:xfrm>
              <a:off x="3118527" y="1237384"/>
              <a:ext cx="81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</a:t>
              </a:r>
              <a:endParaRPr/>
            </a:p>
          </p:txBody>
        </p:sp>
        <p:sp>
          <p:nvSpPr>
            <p:cNvPr id="45" name="Google Shape;318;g96269305be_0_290">
              <a:extLst>
                <a:ext uri="{FF2B5EF4-FFF2-40B4-BE49-F238E27FC236}">
                  <a16:creationId xmlns:a16="http://schemas.microsoft.com/office/drawing/2014/main" id="{A457688C-9219-4FC1-9445-9F132AA900D5}"/>
                </a:ext>
              </a:extLst>
            </p:cNvPr>
            <p:cNvSpPr/>
            <p:nvPr/>
          </p:nvSpPr>
          <p:spPr>
            <a:xfrm>
              <a:off x="4607354" y="1243305"/>
              <a:ext cx="20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 (Labels)</a:t>
              </a:r>
              <a:endParaRPr/>
            </a:p>
          </p:txBody>
        </p:sp>
        <p:sp>
          <p:nvSpPr>
            <p:cNvPr id="46" name="Google Shape;319;g96269305be_0_290">
              <a:extLst>
                <a:ext uri="{FF2B5EF4-FFF2-40B4-BE49-F238E27FC236}">
                  <a16:creationId xmlns:a16="http://schemas.microsoft.com/office/drawing/2014/main" id="{2A222159-0ED1-47AE-AB77-A8F25593336A}"/>
                </a:ext>
              </a:extLst>
            </p:cNvPr>
            <p:cNvSpPr/>
            <p:nvPr/>
          </p:nvSpPr>
          <p:spPr>
            <a:xfrm>
              <a:off x="1577656" y="4569744"/>
              <a:ext cx="133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Training data</a:t>
              </a:r>
              <a:endParaRPr dirty="0"/>
            </a:p>
          </p:txBody>
        </p:sp>
      </p:grpSp>
      <p:cxnSp>
        <p:nvCxnSpPr>
          <p:cNvPr id="47" name="Google Shape;320;g96269305be_0_290">
            <a:extLst>
              <a:ext uri="{FF2B5EF4-FFF2-40B4-BE49-F238E27FC236}">
                <a16:creationId xmlns:a16="http://schemas.microsoft.com/office/drawing/2014/main" id="{205D43E9-725A-4A33-BEA0-FC048C99BDCF}"/>
              </a:ext>
            </a:extLst>
          </p:cNvPr>
          <p:cNvCxnSpPr/>
          <p:nvPr/>
        </p:nvCxnSpPr>
        <p:spPr>
          <a:xfrm>
            <a:off x="7213264" y="2409897"/>
            <a:ext cx="21297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8" name="Google Shape;321;g96269305be_0_290">
            <a:extLst>
              <a:ext uri="{FF2B5EF4-FFF2-40B4-BE49-F238E27FC236}">
                <a16:creationId xmlns:a16="http://schemas.microsoft.com/office/drawing/2014/main" id="{933DBB10-C586-405D-8783-D1E8B7B63432}"/>
              </a:ext>
            </a:extLst>
          </p:cNvPr>
          <p:cNvSpPr/>
          <p:nvPr/>
        </p:nvSpPr>
        <p:spPr>
          <a:xfrm>
            <a:off x="9342863" y="1416297"/>
            <a:ext cx="3562500" cy="2045700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322;g96269305be_0_290">
            <a:extLst>
              <a:ext uri="{FF2B5EF4-FFF2-40B4-BE49-F238E27FC236}">
                <a16:creationId xmlns:a16="http://schemas.microsoft.com/office/drawing/2014/main" id="{313B156C-AB68-4915-80A6-C2DFE6B7DC1C}"/>
              </a:ext>
            </a:extLst>
          </p:cNvPr>
          <p:cNvSpPr/>
          <p:nvPr/>
        </p:nvSpPr>
        <p:spPr>
          <a:xfrm>
            <a:off x="9697162" y="1764977"/>
            <a:ext cx="28920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Train the algorithm (reverse-engineer the relationship between x and y)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0" name="Google Shape;323;g96269305be_0_290">
            <a:extLst>
              <a:ext uri="{FF2B5EF4-FFF2-40B4-BE49-F238E27FC236}">
                <a16:creationId xmlns:a16="http://schemas.microsoft.com/office/drawing/2014/main" id="{8150D206-BB95-4974-908B-3BB33BD338E2}"/>
              </a:ext>
            </a:extLst>
          </p:cNvPr>
          <p:cNvCxnSpPr/>
          <p:nvPr/>
        </p:nvCxnSpPr>
        <p:spPr>
          <a:xfrm>
            <a:off x="11124039" y="3481491"/>
            <a:ext cx="0" cy="846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1" name="Google Shape;324;g96269305be_0_290">
            <a:extLst>
              <a:ext uri="{FF2B5EF4-FFF2-40B4-BE49-F238E27FC236}">
                <a16:creationId xmlns:a16="http://schemas.microsoft.com/office/drawing/2014/main" id="{7D5DC87D-E9E7-48F9-8A59-FA233762C313}"/>
              </a:ext>
            </a:extLst>
          </p:cNvPr>
          <p:cNvSpPr/>
          <p:nvPr/>
        </p:nvSpPr>
        <p:spPr>
          <a:xfrm>
            <a:off x="9361912" y="4347501"/>
            <a:ext cx="3562500" cy="928800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rgbClr val="FE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 = f(x)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(y is some function of x)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" name="Google Shape;325;g96269305be_0_290">
            <a:extLst>
              <a:ext uri="{FF2B5EF4-FFF2-40B4-BE49-F238E27FC236}">
                <a16:creationId xmlns:a16="http://schemas.microsoft.com/office/drawing/2014/main" id="{393A3F6B-4A3E-41E9-AE89-4D4A9412853D}"/>
              </a:ext>
            </a:extLst>
          </p:cNvPr>
          <p:cNvCxnSpPr/>
          <p:nvPr/>
        </p:nvCxnSpPr>
        <p:spPr>
          <a:xfrm>
            <a:off x="11143088" y="5264697"/>
            <a:ext cx="0" cy="846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3" name="Google Shape;326;g96269305be_0_290">
            <a:extLst>
              <a:ext uri="{FF2B5EF4-FFF2-40B4-BE49-F238E27FC236}">
                <a16:creationId xmlns:a16="http://schemas.microsoft.com/office/drawing/2014/main" id="{2063D916-27C0-4BF8-9831-561BB2C86E84}"/>
              </a:ext>
            </a:extLst>
          </p:cNvPr>
          <p:cNvCxnSpPr/>
          <p:nvPr/>
        </p:nvCxnSpPr>
        <p:spPr>
          <a:xfrm flipH="1">
            <a:off x="12589163" y="3904779"/>
            <a:ext cx="944700" cy="6741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4" name="Google Shape;327;g96269305be_0_290">
            <a:extLst>
              <a:ext uri="{FF2B5EF4-FFF2-40B4-BE49-F238E27FC236}">
                <a16:creationId xmlns:a16="http://schemas.microsoft.com/office/drawing/2014/main" id="{F8160011-C136-4E32-9ED0-A97DD5D92A2B}"/>
              </a:ext>
            </a:extLst>
          </p:cNvPr>
          <p:cNvSpPr/>
          <p:nvPr/>
        </p:nvSpPr>
        <p:spPr>
          <a:xfrm>
            <a:off x="13533863" y="3396124"/>
            <a:ext cx="1708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Learned algorithm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8135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Process Flow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775" y="760650"/>
            <a:ext cx="881730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336;p9">
            <a:extLst>
              <a:ext uri="{FF2B5EF4-FFF2-40B4-BE49-F238E27FC236}">
                <a16:creationId xmlns:a16="http://schemas.microsoft.com/office/drawing/2014/main" id="{E7077E76-981E-4A63-9633-37D84F388F64}"/>
              </a:ext>
            </a:extLst>
          </p:cNvPr>
          <p:cNvSpPr/>
          <p:nvPr/>
        </p:nvSpPr>
        <p:spPr>
          <a:xfrm>
            <a:off x="609148" y="2225348"/>
            <a:ext cx="3212100" cy="87930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D8D8D8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Training and </a:t>
            </a:r>
            <a:b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sz="22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" name="Google Shape;337;p9">
            <a:extLst>
              <a:ext uri="{FF2B5EF4-FFF2-40B4-BE49-F238E27FC236}">
                <a16:creationId xmlns:a16="http://schemas.microsoft.com/office/drawing/2014/main" id="{FF93DE3E-BC6D-4944-A49C-2DC8D38362DA}"/>
              </a:ext>
            </a:extLst>
          </p:cNvPr>
          <p:cNvCxnSpPr/>
          <p:nvPr/>
        </p:nvCxnSpPr>
        <p:spPr>
          <a:xfrm>
            <a:off x="4139920" y="1336431"/>
            <a:ext cx="0" cy="703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7" name="Google Shape;338;p9">
            <a:extLst>
              <a:ext uri="{FF2B5EF4-FFF2-40B4-BE49-F238E27FC236}">
                <a16:creationId xmlns:a16="http://schemas.microsoft.com/office/drawing/2014/main" id="{C9565326-B577-4ACA-8AC7-48C250A4150A}"/>
              </a:ext>
            </a:extLst>
          </p:cNvPr>
          <p:cNvSpPr/>
          <p:nvPr/>
        </p:nvSpPr>
        <p:spPr>
          <a:xfrm>
            <a:off x="4459216" y="3775064"/>
            <a:ext cx="828000" cy="1280100"/>
          </a:xfrm>
          <a:prstGeom prst="can">
            <a:avLst>
              <a:gd name="adj" fmla="val 25000"/>
            </a:avLst>
          </a:prstGeom>
          <a:solidFill>
            <a:srgbClr val="FBE4D4"/>
          </a:solidFill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339;p9">
            <a:extLst>
              <a:ext uri="{FF2B5EF4-FFF2-40B4-BE49-F238E27FC236}">
                <a16:creationId xmlns:a16="http://schemas.microsoft.com/office/drawing/2014/main" id="{AB48A705-CAC9-4EDC-BF5B-7CC6DE4BF30F}"/>
              </a:ext>
            </a:extLst>
          </p:cNvPr>
          <p:cNvSpPr/>
          <p:nvPr/>
        </p:nvSpPr>
        <p:spPr>
          <a:xfrm rot="-2426092">
            <a:off x="7702543" y="3390142"/>
            <a:ext cx="716947" cy="351982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340;p9">
            <a:extLst>
              <a:ext uri="{FF2B5EF4-FFF2-40B4-BE49-F238E27FC236}">
                <a16:creationId xmlns:a16="http://schemas.microsoft.com/office/drawing/2014/main" id="{A8E2E866-A5B3-4BCA-9CA9-3D9156C06D4E}"/>
              </a:ext>
            </a:extLst>
          </p:cNvPr>
          <p:cNvSpPr txBox="1"/>
          <p:nvPr/>
        </p:nvSpPr>
        <p:spPr>
          <a:xfrm>
            <a:off x="5720298" y="5344194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Random sampling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341;p9">
            <a:extLst>
              <a:ext uri="{FF2B5EF4-FFF2-40B4-BE49-F238E27FC236}">
                <a16:creationId xmlns:a16="http://schemas.microsoft.com/office/drawing/2014/main" id="{D068B4C6-7D76-4177-B900-CA911652AB48}"/>
              </a:ext>
            </a:extLst>
          </p:cNvPr>
          <p:cNvSpPr txBox="1"/>
          <p:nvPr/>
        </p:nvSpPr>
        <p:spPr>
          <a:xfrm>
            <a:off x="7981115" y="3245323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ataset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342;p9">
            <a:extLst>
              <a:ext uri="{FF2B5EF4-FFF2-40B4-BE49-F238E27FC236}">
                <a16:creationId xmlns:a16="http://schemas.microsoft.com/office/drawing/2014/main" id="{B105F7C1-E57B-4FBF-B2EA-0310E7C539A2}"/>
              </a:ext>
            </a:extLst>
          </p:cNvPr>
          <p:cNvSpPr txBox="1"/>
          <p:nvPr/>
        </p:nvSpPr>
        <p:spPr>
          <a:xfrm>
            <a:off x="10456917" y="3273869"/>
            <a:ext cx="2492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343;p9">
            <a:extLst>
              <a:ext uri="{FF2B5EF4-FFF2-40B4-BE49-F238E27FC236}">
                <a16:creationId xmlns:a16="http://schemas.microsoft.com/office/drawing/2014/main" id="{52CBEED0-7F09-41CF-9DE6-DF0EA5C2AD1A}"/>
              </a:ext>
            </a:extLst>
          </p:cNvPr>
          <p:cNvSpPr txBox="1"/>
          <p:nvPr/>
        </p:nvSpPr>
        <p:spPr>
          <a:xfrm>
            <a:off x="13354073" y="3318606"/>
            <a:ext cx="2492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Statistical 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344;p9">
            <a:extLst>
              <a:ext uri="{FF2B5EF4-FFF2-40B4-BE49-F238E27FC236}">
                <a16:creationId xmlns:a16="http://schemas.microsoft.com/office/drawing/2014/main" id="{E353A6ED-D675-4D21-A890-61F2C8FC335B}"/>
              </a:ext>
            </a:extLst>
          </p:cNvPr>
          <p:cNvSpPr txBox="1"/>
          <p:nvPr/>
        </p:nvSpPr>
        <p:spPr>
          <a:xfrm>
            <a:off x="7993295" y="6503173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ataset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345;p9">
            <a:extLst>
              <a:ext uri="{FF2B5EF4-FFF2-40B4-BE49-F238E27FC236}">
                <a16:creationId xmlns:a16="http://schemas.microsoft.com/office/drawing/2014/main" id="{5BAE3498-0B27-4760-BE6E-6D3082443961}"/>
              </a:ext>
            </a:extLst>
          </p:cNvPr>
          <p:cNvSpPr txBox="1"/>
          <p:nvPr/>
        </p:nvSpPr>
        <p:spPr>
          <a:xfrm>
            <a:off x="13532181" y="6498589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Prediction and testing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" name="Google Shape;346;p9">
            <a:extLst>
              <a:ext uri="{FF2B5EF4-FFF2-40B4-BE49-F238E27FC236}">
                <a16:creationId xmlns:a16="http://schemas.microsoft.com/office/drawing/2014/main" id="{D8FD6CA0-C460-404A-B450-CC17574D6BD5}"/>
              </a:ext>
            </a:extLst>
          </p:cNvPr>
          <p:cNvCxnSpPr/>
          <p:nvPr/>
        </p:nvCxnSpPr>
        <p:spPr>
          <a:xfrm flipH="1">
            <a:off x="12659202" y="7269700"/>
            <a:ext cx="1988100" cy="581700"/>
          </a:xfrm>
          <a:prstGeom prst="bentConnector3">
            <a:avLst>
              <a:gd name="adj1" fmla="val -933"/>
            </a:avLst>
          </a:prstGeom>
          <a:noFill/>
          <a:ln w="38100" cap="flat" cmpd="sng">
            <a:solidFill>
              <a:srgbClr val="5B9BD5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66" name="Google Shape;347;p9">
            <a:extLst>
              <a:ext uri="{FF2B5EF4-FFF2-40B4-BE49-F238E27FC236}">
                <a16:creationId xmlns:a16="http://schemas.microsoft.com/office/drawing/2014/main" id="{04EFEC61-CE08-4575-A3F2-A04CF9B9DFCE}"/>
              </a:ext>
            </a:extLst>
          </p:cNvPr>
          <p:cNvSpPr txBox="1"/>
          <p:nvPr/>
        </p:nvSpPr>
        <p:spPr>
          <a:xfrm>
            <a:off x="9652472" y="8025907"/>
            <a:ext cx="37512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validation 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utcome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348;p9">
            <a:extLst>
              <a:ext uri="{FF2B5EF4-FFF2-40B4-BE49-F238E27FC236}">
                <a16:creationId xmlns:a16="http://schemas.microsoft.com/office/drawing/2014/main" id="{02304B30-9902-47FF-9FB9-07D2382D361A}"/>
              </a:ext>
            </a:extLst>
          </p:cNvPr>
          <p:cNvSpPr txBox="1"/>
          <p:nvPr/>
        </p:nvSpPr>
        <p:spPr>
          <a:xfrm>
            <a:off x="7350894" y="2323167"/>
            <a:ext cx="10527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70%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349;p9">
            <a:extLst>
              <a:ext uri="{FF2B5EF4-FFF2-40B4-BE49-F238E27FC236}">
                <a16:creationId xmlns:a16="http://schemas.microsoft.com/office/drawing/2014/main" id="{E1FB5937-5550-401E-8F9C-6C2082E19FFC}"/>
              </a:ext>
            </a:extLst>
          </p:cNvPr>
          <p:cNvSpPr txBox="1"/>
          <p:nvPr/>
        </p:nvSpPr>
        <p:spPr>
          <a:xfrm>
            <a:off x="7433508" y="6306042"/>
            <a:ext cx="10527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30%</a:t>
            </a:r>
            <a:endParaRPr/>
          </a:p>
        </p:txBody>
      </p:sp>
      <p:sp>
        <p:nvSpPr>
          <p:cNvPr id="69" name="Google Shape;350;p9">
            <a:extLst>
              <a:ext uri="{FF2B5EF4-FFF2-40B4-BE49-F238E27FC236}">
                <a16:creationId xmlns:a16="http://schemas.microsoft.com/office/drawing/2014/main" id="{5638C4D3-5A83-4751-AB59-565FDE10D4D3}"/>
              </a:ext>
            </a:extLst>
          </p:cNvPr>
          <p:cNvSpPr txBox="1"/>
          <p:nvPr/>
        </p:nvSpPr>
        <p:spPr>
          <a:xfrm>
            <a:off x="3922245" y="5369232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Historical 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</a:t>
            </a:r>
            <a:endParaRPr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0" name="Google Shape;351;p9">
            <a:extLst>
              <a:ext uri="{FF2B5EF4-FFF2-40B4-BE49-F238E27FC236}">
                <a16:creationId xmlns:a16="http://schemas.microsoft.com/office/drawing/2014/main" id="{9DF43C30-1337-4086-BCAE-1438DA699C52}"/>
              </a:ext>
            </a:extLst>
          </p:cNvPr>
          <p:cNvGraphicFramePr/>
          <p:nvPr/>
        </p:nvGraphicFramePr>
        <p:xfrm>
          <a:off x="8317791" y="2148892"/>
          <a:ext cx="1544675" cy="914430"/>
        </p:xfrm>
        <a:graphic>
          <a:graphicData uri="http://schemas.openxmlformats.org/drawingml/2006/table">
            <a:tbl>
              <a:tblPr firstRow="1" bandRow="1">
                <a:noFill/>
                <a:tableStyleId>{BB239559-E0D2-430F-9C99-EE9B7B76933A}</a:tableStyleId>
              </a:tblPr>
              <a:tblGrid>
                <a:gridCol w="32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1" name="Google Shape;352;p9">
            <a:extLst>
              <a:ext uri="{FF2B5EF4-FFF2-40B4-BE49-F238E27FC236}">
                <a16:creationId xmlns:a16="http://schemas.microsoft.com/office/drawing/2014/main" id="{CFA6C247-AD5D-464D-88D9-0779C07657C7}"/>
              </a:ext>
            </a:extLst>
          </p:cNvPr>
          <p:cNvGraphicFramePr/>
          <p:nvPr/>
        </p:nvGraphicFramePr>
        <p:xfrm>
          <a:off x="8552540" y="5474821"/>
          <a:ext cx="976650" cy="914430"/>
        </p:xfrm>
        <a:graphic>
          <a:graphicData uri="http://schemas.openxmlformats.org/drawingml/2006/table">
            <a:tbl>
              <a:tblPr firstRow="1" bandRow="1">
                <a:noFill/>
                <a:tableStyleId>{BB239559-E0D2-430F-9C99-EE9B7B76933A}</a:tableStyleId>
              </a:tblPr>
              <a:tblGrid>
                <a:gridCol w="32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" name="Google Shape;353;p9">
            <a:extLst>
              <a:ext uri="{FF2B5EF4-FFF2-40B4-BE49-F238E27FC236}">
                <a16:creationId xmlns:a16="http://schemas.microsoft.com/office/drawing/2014/main" id="{68B141B3-27D5-400B-9615-2D74E08D2B77}"/>
              </a:ext>
            </a:extLst>
          </p:cNvPr>
          <p:cNvSpPr/>
          <p:nvPr/>
        </p:nvSpPr>
        <p:spPr>
          <a:xfrm>
            <a:off x="5384646" y="4279183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354;p9">
            <a:extLst>
              <a:ext uri="{FF2B5EF4-FFF2-40B4-BE49-F238E27FC236}">
                <a16:creationId xmlns:a16="http://schemas.microsoft.com/office/drawing/2014/main" id="{67A0A2A5-D2DC-40E8-8E76-559DDDA3599E}"/>
              </a:ext>
            </a:extLst>
          </p:cNvPr>
          <p:cNvSpPr/>
          <p:nvPr/>
        </p:nvSpPr>
        <p:spPr>
          <a:xfrm rot="2273761">
            <a:off x="7736657" y="5199052"/>
            <a:ext cx="716995" cy="352077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" name="Google Shape;355;p9">
            <a:extLst>
              <a:ext uri="{FF2B5EF4-FFF2-40B4-BE49-F238E27FC236}">
                <a16:creationId xmlns:a16="http://schemas.microsoft.com/office/drawing/2014/main" id="{109934BF-036C-4D0A-AC3D-0CA4700968BA}"/>
              </a:ext>
            </a:extLst>
          </p:cNvPr>
          <p:cNvGrpSpPr/>
          <p:nvPr/>
        </p:nvGrpSpPr>
        <p:grpSpPr>
          <a:xfrm>
            <a:off x="6190283" y="3816738"/>
            <a:ext cx="1525790" cy="1276900"/>
            <a:chOff x="6168416" y="1550666"/>
            <a:chExt cx="1706700" cy="1428300"/>
          </a:xfrm>
        </p:grpSpPr>
        <p:sp>
          <p:nvSpPr>
            <p:cNvPr id="75" name="Google Shape;356;p9">
              <a:extLst>
                <a:ext uri="{FF2B5EF4-FFF2-40B4-BE49-F238E27FC236}">
                  <a16:creationId xmlns:a16="http://schemas.microsoft.com/office/drawing/2014/main" id="{53C77B09-9543-46BC-B6A7-9FD58A2CE4FC}"/>
                </a:ext>
              </a:extLst>
            </p:cNvPr>
            <p:cNvSpPr/>
            <p:nvPr/>
          </p:nvSpPr>
          <p:spPr>
            <a:xfrm>
              <a:off x="6539883" y="1792206"/>
              <a:ext cx="1044772" cy="945267"/>
            </a:xfrm>
            <a:custGeom>
              <a:avLst/>
              <a:gdLst/>
              <a:ahLst/>
              <a:cxnLst/>
              <a:rect l="l" t="t" r="r" b="b"/>
              <a:pathLst>
                <a:path w="68" h="61" extrusionOk="0">
                  <a:moveTo>
                    <a:pt x="68" y="13"/>
                  </a:moveTo>
                  <a:cubicBezTo>
                    <a:pt x="68" y="13"/>
                    <a:pt x="68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7"/>
                    <a:pt x="54" y="27"/>
                    <a:pt x="54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2" y="19"/>
                    <a:pt x="41" y="19"/>
                  </a:cubicBezTo>
                  <a:cubicBezTo>
                    <a:pt x="40" y="19"/>
                    <a:pt x="39" y="20"/>
                    <a:pt x="38" y="21"/>
                  </a:cubicBezTo>
                  <a:cubicBezTo>
                    <a:pt x="37" y="21"/>
                    <a:pt x="37" y="22"/>
                    <a:pt x="36" y="23"/>
                  </a:cubicBezTo>
                  <a:cubicBezTo>
                    <a:pt x="36" y="24"/>
                    <a:pt x="35" y="25"/>
                    <a:pt x="34" y="26"/>
                  </a:cubicBezTo>
                  <a:cubicBezTo>
                    <a:pt x="34" y="28"/>
                    <a:pt x="33" y="30"/>
                    <a:pt x="32" y="32"/>
                  </a:cubicBezTo>
                  <a:cubicBezTo>
                    <a:pt x="31" y="34"/>
                    <a:pt x="30" y="36"/>
                    <a:pt x="30" y="37"/>
                  </a:cubicBezTo>
                  <a:cubicBezTo>
                    <a:pt x="29" y="38"/>
                    <a:pt x="28" y="39"/>
                    <a:pt x="28" y="41"/>
                  </a:cubicBezTo>
                  <a:cubicBezTo>
                    <a:pt x="27" y="42"/>
                    <a:pt x="26" y="43"/>
                    <a:pt x="25" y="44"/>
                  </a:cubicBezTo>
                  <a:cubicBezTo>
                    <a:pt x="24" y="45"/>
                    <a:pt x="23" y="47"/>
                    <a:pt x="22" y="48"/>
                  </a:cubicBezTo>
                  <a:cubicBezTo>
                    <a:pt x="21" y="49"/>
                    <a:pt x="20" y="50"/>
                    <a:pt x="19" y="50"/>
                  </a:cubicBezTo>
                  <a:cubicBezTo>
                    <a:pt x="18" y="51"/>
                    <a:pt x="16" y="51"/>
                    <a:pt x="15" y="52"/>
                  </a:cubicBezTo>
                  <a:cubicBezTo>
                    <a:pt x="13" y="52"/>
                    <a:pt x="12" y="52"/>
                    <a:pt x="10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1" y="43"/>
                  </a:cubicBezTo>
                  <a:cubicBezTo>
                    <a:pt x="1" y="43"/>
                    <a:pt x="1" y="43"/>
                    <a:pt x="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1" y="43"/>
                    <a:pt x="12" y="43"/>
                    <a:pt x="13" y="42"/>
                  </a:cubicBezTo>
                  <a:cubicBezTo>
                    <a:pt x="14" y="42"/>
                    <a:pt x="15" y="41"/>
                    <a:pt x="16" y="40"/>
                  </a:cubicBezTo>
                  <a:cubicBezTo>
                    <a:pt x="17" y="40"/>
                    <a:pt x="17" y="39"/>
                    <a:pt x="18" y="38"/>
                  </a:cubicBezTo>
                  <a:cubicBezTo>
                    <a:pt x="18" y="37"/>
                    <a:pt x="19" y="36"/>
                    <a:pt x="20" y="35"/>
                  </a:cubicBezTo>
                  <a:cubicBezTo>
                    <a:pt x="20" y="34"/>
                    <a:pt x="21" y="31"/>
                    <a:pt x="23" y="29"/>
                  </a:cubicBezTo>
                  <a:cubicBezTo>
                    <a:pt x="23" y="27"/>
                    <a:pt x="24" y="26"/>
                    <a:pt x="24" y="24"/>
                  </a:cubicBezTo>
                  <a:cubicBezTo>
                    <a:pt x="25" y="23"/>
                    <a:pt x="26" y="22"/>
                    <a:pt x="26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30" y="16"/>
                    <a:pt x="31" y="15"/>
                    <a:pt x="32" y="14"/>
                  </a:cubicBezTo>
                  <a:cubicBezTo>
                    <a:pt x="33" y="12"/>
                    <a:pt x="34" y="12"/>
                    <a:pt x="35" y="11"/>
                  </a:cubicBezTo>
                  <a:cubicBezTo>
                    <a:pt x="36" y="10"/>
                    <a:pt x="38" y="10"/>
                    <a:pt x="39" y="9"/>
                  </a:cubicBezTo>
                  <a:cubicBezTo>
                    <a:pt x="41" y="9"/>
                    <a:pt x="42" y="9"/>
                    <a:pt x="4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10" y="9"/>
                  </a:moveTo>
                  <a:cubicBezTo>
                    <a:pt x="16" y="9"/>
                    <a:pt x="22" y="12"/>
                    <a:pt x="26" y="17"/>
                  </a:cubicBezTo>
                  <a:cubicBezTo>
                    <a:pt x="24" y="20"/>
                    <a:pt x="22" y="23"/>
                    <a:pt x="20" y="28"/>
                  </a:cubicBezTo>
                  <a:cubicBezTo>
                    <a:pt x="20" y="26"/>
                    <a:pt x="19" y="26"/>
                    <a:pt x="19" y="25"/>
                  </a:cubicBezTo>
                  <a:cubicBezTo>
                    <a:pt x="19" y="24"/>
                    <a:pt x="18" y="23"/>
                    <a:pt x="17" y="22"/>
                  </a:cubicBezTo>
                  <a:cubicBezTo>
                    <a:pt x="17" y="22"/>
                    <a:pt x="16" y="21"/>
                    <a:pt x="16" y="20"/>
                  </a:cubicBezTo>
                  <a:cubicBezTo>
                    <a:pt x="15" y="20"/>
                    <a:pt x="14" y="19"/>
                    <a:pt x="13" y="19"/>
                  </a:cubicBezTo>
                  <a:cubicBezTo>
                    <a:pt x="12" y="19"/>
                    <a:pt x="11" y="18"/>
                    <a:pt x="1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10" y="9"/>
                    <a:pt x="10" y="9"/>
                    <a:pt x="10" y="9"/>
                  </a:cubicBezTo>
                  <a:close/>
                  <a:moveTo>
                    <a:pt x="68" y="47"/>
                  </a:moveTo>
                  <a:cubicBezTo>
                    <a:pt x="68" y="47"/>
                    <a:pt x="68" y="47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2"/>
                    <a:pt x="52" y="52"/>
                    <a:pt x="51" y="52"/>
                  </a:cubicBezTo>
                  <a:cubicBezTo>
                    <a:pt x="49" y="52"/>
                    <a:pt x="48" y="52"/>
                    <a:pt x="47" y="52"/>
                  </a:cubicBezTo>
                  <a:cubicBezTo>
                    <a:pt x="47" y="52"/>
                    <a:pt x="46" y="52"/>
                    <a:pt x="45" y="52"/>
                  </a:cubicBezTo>
                  <a:cubicBezTo>
                    <a:pt x="44" y="52"/>
                    <a:pt x="43" y="52"/>
                    <a:pt x="42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39" y="52"/>
                    <a:pt x="38" y="51"/>
                    <a:pt x="37" y="51"/>
                  </a:cubicBezTo>
                  <a:cubicBezTo>
                    <a:pt x="37" y="51"/>
                    <a:pt x="36" y="50"/>
                    <a:pt x="35" y="50"/>
                  </a:cubicBezTo>
                  <a:cubicBezTo>
                    <a:pt x="34" y="50"/>
                    <a:pt x="33" y="49"/>
                    <a:pt x="33" y="49"/>
                  </a:cubicBezTo>
                  <a:cubicBezTo>
                    <a:pt x="32" y="48"/>
                    <a:pt x="31" y="47"/>
                    <a:pt x="31" y="47"/>
                  </a:cubicBezTo>
                  <a:cubicBezTo>
                    <a:pt x="30" y="46"/>
                    <a:pt x="29" y="45"/>
                    <a:pt x="29" y="44"/>
                  </a:cubicBezTo>
                  <a:cubicBezTo>
                    <a:pt x="30" y="42"/>
                    <a:pt x="32" y="38"/>
                    <a:pt x="34" y="34"/>
                  </a:cubicBezTo>
                  <a:cubicBezTo>
                    <a:pt x="34" y="35"/>
                    <a:pt x="35" y="36"/>
                    <a:pt x="35" y="36"/>
                  </a:cubicBezTo>
                  <a:cubicBezTo>
                    <a:pt x="35" y="37"/>
                    <a:pt x="36" y="38"/>
                    <a:pt x="37" y="39"/>
                  </a:cubicBezTo>
                  <a:cubicBezTo>
                    <a:pt x="37" y="40"/>
                    <a:pt x="38" y="40"/>
                    <a:pt x="39" y="41"/>
                  </a:cubicBezTo>
                  <a:cubicBezTo>
                    <a:pt x="39" y="41"/>
                    <a:pt x="40" y="42"/>
                    <a:pt x="41" y="42"/>
                  </a:cubicBezTo>
                  <a:cubicBezTo>
                    <a:pt x="42" y="43"/>
                    <a:pt x="43" y="43"/>
                    <a:pt x="4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4"/>
                    <a:pt x="55" y="34"/>
                    <a:pt x="55" y="34"/>
                  </a:cubicBezTo>
                  <a:cubicBezTo>
                    <a:pt x="55" y="34"/>
                    <a:pt x="56" y="34"/>
                    <a:pt x="56" y="35"/>
                  </a:cubicBezTo>
                  <a:cubicBezTo>
                    <a:pt x="68" y="47"/>
                    <a:pt x="68" y="47"/>
                    <a:pt x="68" y="47"/>
                  </a:cubicBezTo>
                  <a:close/>
                </a:path>
              </a:pathLst>
            </a:custGeom>
            <a:gradFill>
              <a:gsLst>
                <a:gs pos="0">
                  <a:srgbClr val="9C9C9C"/>
                </a:gs>
                <a:gs pos="50000">
                  <a:srgbClr val="C3C3C3"/>
                </a:gs>
                <a:gs pos="100000">
                  <a:srgbClr val="E2E2E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357;p9">
              <a:extLst>
                <a:ext uri="{FF2B5EF4-FFF2-40B4-BE49-F238E27FC236}">
                  <a16:creationId xmlns:a16="http://schemas.microsoft.com/office/drawing/2014/main" id="{AF947C25-3A69-4A3F-8A0F-68E319EC1C94}"/>
                </a:ext>
              </a:extLst>
            </p:cNvPr>
            <p:cNvSpPr/>
            <p:nvPr/>
          </p:nvSpPr>
          <p:spPr>
            <a:xfrm>
              <a:off x="6168416" y="1550666"/>
              <a:ext cx="1706700" cy="1428300"/>
            </a:xfrm>
            <a:prstGeom prst="rect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7" name="Google Shape;358;p9">
            <a:extLst>
              <a:ext uri="{FF2B5EF4-FFF2-40B4-BE49-F238E27FC236}">
                <a16:creationId xmlns:a16="http://schemas.microsoft.com/office/drawing/2014/main" id="{B9EAA81F-BF21-4334-A13A-25DD7BE400D1}"/>
              </a:ext>
            </a:extLst>
          </p:cNvPr>
          <p:cNvSpPr/>
          <p:nvPr/>
        </p:nvSpPr>
        <p:spPr>
          <a:xfrm>
            <a:off x="10018170" y="2364153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" name="Google Shape;359;p9">
            <a:extLst>
              <a:ext uri="{FF2B5EF4-FFF2-40B4-BE49-F238E27FC236}">
                <a16:creationId xmlns:a16="http://schemas.microsoft.com/office/drawing/2014/main" id="{B0FA91FB-6551-417E-BC33-A0C7DA79A631}"/>
              </a:ext>
            </a:extLst>
          </p:cNvPr>
          <p:cNvGrpSpPr/>
          <p:nvPr/>
        </p:nvGrpSpPr>
        <p:grpSpPr>
          <a:xfrm>
            <a:off x="10795033" y="1568012"/>
            <a:ext cx="1896800" cy="1776730"/>
            <a:chOff x="11731200" y="1502699"/>
            <a:chExt cx="1896800" cy="1776730"/>
          </a:xfrm>
        </p:grpSpPr>
        <p:pic>
          <p:nvPicPr>
            <p:cNvPr id="79" name="Google Shape;360;p9" descr="A picture containing LEGO, toy, vector graphics&#10;&#10;Description automatically generated">
              <a:extLst>
                <a:ext uri="{FF2B5EF4-FFF2-40B4-BE49-F238E27FC236}">
                  <a16:creationId xmlns:a16="http://schemas.microsoft.com/office/drawing/2014/main" id="{96088B52-18C3-4C05-A50C-B2932853EE9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1235" t="58358" r="38218" b="13027"/>
            <a:stretch/>
          </p:blipFill>
          <p:spPr>
            <a:xfrm>
              <a:off x="11731200" y="1502699"/>
              <a:ext cx="1896800" cy="1776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361;p9">
              <a:extLst>
                <a:ext uri="{FF2B5EF4-FFF2-40B4-BE49-F238E27FC236}">
                  <a16:creationId xmlns:a16="http://schemas.microsoft.com/office/drawing/2014/main" id="{262C5DAA-470B-49D2-A1B0-D67B5922534D}"/>
                </a:ext>
              </a:extLst>
            </p:cNvPr>
            <p:cNvSpPr/>
            <p:nvPr/>
          </p:nvSpPr>
          <p:spPr>
            <a:xfrm>
              <a:off x="12416777" y="2180436"/>
              <a:ext cx="483900" cy="448800"/>
            </a:xfrm>
            <a:prstGeom prst="rect">
              <a:avLst/>
            </a:prstGeom>
            <a:solidFill>
              <a:srgbClr val="3341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1" name="Google Shape;362;p9">
            <a:extLst>
              <a:ext uri="{FF2B5EF4-FFF2-40B4-BE49-F238E27FC236}">
                <a16:creationId xmlns:a16="http://schemas.microsoft.com/office/drawing/2014/main" id="{6A890978-8F9A-486D-A200-8DE84A4E2B08}"/>
              </a:ext>
            </a:extLst>
          </p:cNvPr>
          <p:cNvGrpSpPr/>
          <p:nvPr/>
        </p:nvGrpSpPr>
        <p:grpSpPr>
          <a:xfrm>
            <a:off x="13781816" y="1639320"/>
            <a:ext cx="1712600" cy="1597599"/>
            <a:chOff x="14127614" y="10"/>
            <a:chExt cx="3185048" cy="3199678"/>
          </a:xfrm>
        </p:grpSpPr>
        <p:grpSp>
          <p:nvGrpSpPr>
            <p:cNvPr id="82" name="Google Shape;363;p9">
              <a:extLst>
                <a:ext uri="{FF2B5EF4-FFF2-40B4-BE49-F238E27FC236}">
                  <a16:creationId xmlns:a16="http://schemas.microsoft.com/office/drawing/2014/main" id="{99EF6DDF-C359-4F7D-85CF-CC622F7A2207}"/>
                </a:ext>
              </a:extLst>
            </p:cNvPr>
            <p:cNvGrpSpPr/>
            <p:nvPr/>
          </p:nvGrpSpPr>
          <p:grpSpPr>
            <a:xfrm>
              <a:off x="14127614" y="10"/>
              <a:ext cx="3185048" cy="3199678"/>
              <a:chOff x="14128005" y="885621"/>
              <a:chExt cx="1398300" cy="1428300"/>
            </a:xfrm>
          </p:grpSpPr>
          <p:sp>
            <p:nvSpPr>
              <p:cNvPr id="89" name="Google Shape;364;p9">
                <a:extLst>
                  <a:ext uri="{FF2B5EF4-FFF2-40B4-BE49-F238E27FC236}">
                    <a16:creationId xmlns:a16="http://schemas.microsoft.com/office/drawing/2014/main" id="{57FC98BC-C0A8-4016-A558-72FA60ABE99F}"/>
                  </a:ext>
                </a:extLst>
              </p:cNvPr>
              <p:cNvSpPr/>
              <p:nvPr/>
            </p:nvSpPr>
            <p:spPr>
              <a:xfrm>
                <a:off x="14128005" y="885621"/>
                <a:ext cx="1398300" cy="14283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381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" name="Google Shape;365;p9">
                <a:extLst>
                  <a:ext uri="{FF2B5EF4-FFF2-40B4-BE49-F238E27FC236}">
                    <a16:creationId xmlns:a16="http://schemas.microsoft.com/office/drawing/2014/main" id="{6C90A227-041B-4176-9451-025E0136E0A2}"/>
                  </a:ext>
                </a:extLst>
              </p:cNvPr>
              <p:cNvSpPr/>
              <p:nvPr/>
            </p:nvSpPr>
            <p:spPr>
              <a:xfrm>
                <a:off x="14213020" y="976879"/>
                <a:ext cx="1222200" cy="1248600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 w="381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3" name="Google Shape;366;p9">
              <a:extLst>
                <a:ext uri="{FF2B5EF4-FFF2-40B4-BE49-F238E27FC236}">
                  <a16:creationId xmlns:a16="http://schemas.microsoft.com/office/drawing/2014/main" id="{98D6B7CD-7B51-458C-863A-09D0AE5F9BDC}"/>
                </a:ext>
              </a:extLst>
            </p:cNvPr>
            <p:cNvGrpSpPr/>
            <p:nvPr/>
          </p:nvGrpSpPr>
          <p:grpSpPr>
            <a:xfrm>
              <a:off x="14600359" y="323252"/>
              <a:ext cx="2235892" cy="2348581"/>
              <a:chOff x="14600359" y="323252"/>
              <a:chExt cx="2235892" cy="2348581"/>
            </a:xfrm>
          </p:grpSpPr>
          <p:grpSp>
            <p:nvGrpSpPr>
              <p:cNvPr id="84" name="Google Shape;367;p9">
                <a:extLst>
                  <a:ext uri="{FF2B5EF4-FFF2-40B4-BE49-F238E27FC236}">
                    <a16:creationId xmlns:a16="http://schemas.microsoft.com/office/drawing/2014/main" id="{B84DC59A-7014-471F-8340-DC7E2C73E728}"/>
                  </a:ext>
                </a:extLst>
              </p:cNvPr>
              <p:cNvGrpSpPr/>
              <p:nvPr/>
            </p:nvGrpSpPr>
            <p:grpSpPr>
              <a:xfrm>
                <a:off x="14600359" y="323252"/>
                <a:ext cx="2189842" cy="2348581"/>
                <a:chOff x="6044555" y="6475730"/>
                <a:chExt cx="2014574" cy="2057452"/>
              </a:xfrm>
            </p:grpSpPr>
            <p:sp>
              <p:nvSpPr>
                <p:cNvPr id="87" name="Google Shape;368;p9">
                  <a:extLst>
                    <a:ext uri="{FF2B5EF4-FFF2-40B4-BE49-F238E27FC236}">
                      <a16:creationId xmlns:a16="http://schemas.microsoft.com/office/drawing/2014/main" id="{328C766A-1BBA-4515-8ABC-61E06C5B0A56}"/>
                    </a:ext>
                  </a:extLst>
                </p:cNvPr>
                <p:cNvSpPr/>
                <p:nvPr/>
              </p:nvSpPr>
              <p:spPr>
                <a:xfrm rot="10800000">
                  <a:off x="6044555" y="6475730"/>
                  <a:ext cx="418500" cy="19509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" name="Google Shape;369;p9">
                  <a:extLst>
                    <a:ext uri="{FF2B5EF4-FFF2-40B4-BE49-F238E27FC236}">
                      <a16:creationId xmlns:a16="http://schemas.microsoft.com/office/drawing/2014/main" id="{125A0ACC-8578-49A4-B024-7283F6EA0A75}"/>
                    </a:ext>
                  </a:extLst>
                </p:cNvPr>
                <p:cNvSpPr/>
                <p:nvPr/>
              </p:nvSpPr>
              <p:spPr>
                <a:xfrm rot="-5400000">
                  <a:off x="6898129" y="7372181"/>
                  <a:ext cx="411000" cy="19110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85" name="Google Shape;370;p9">
                <a:extLst>
                  <a:ext uri="{FF2B5EF4-FFF2-40B4-BE49-F238E27FC236}">
                    <a16:creationId xmlns:a16="http://schemas.microsoft.com/office/drawing/2014/main" id="{934E78DA-248D-4CDF-BEA9-231D029DA195}"/>
                  </a:ext>
                </a:extLst>
              </p:cNvPr>
              <p:cNvSpPr txBox="1"/>
              <p:nvPr/>
            </p:nvSpPr>
            <p:spPr>
              <a:xfrm>
                <a:off x="15055452" y="336282"/>
                <a:ext cx="1780800" cy="71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-15249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cxnSp>
            <p:nvCxnSpPr>
              <p:cNvPr id="86" name="Google Shape;371;p9">
                <a:extLst>
                  <a:ext uri="{FF2B5EF4-FFF2-40B4-BE49-F238E27FC236}">
                    <a16:creationId xmlns:a16="http://schemas.microsoft.com/office/drawing/2014/main" id="{7F8E7BEB-B0A9-4D68-8E07-8A69AD3EDF3B}"/>
                  </a:ext>
                </a:extLst>
              </p:cNvPr>
              <p:cNvCxnSpPr/>
              <p:nvPr/>
            </p:nvCxnSpPr>
            <p:spPr>
              <a:xfrm rot="-5400000">
                <a:off x="15458117" y="986050"/>
                <a:ext cx="1065600" cy="1022400"/>
              </a:xfrm>
              <a:prstGeom prst="curvedConnector3">
                <a:avLst>
                  <a:gd name="adj1" fmla="val 45709"/>
                </a:avLst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</p:cxnSp>
        </p:grpSp>
      </p:grpSp>
      <p:sp>
        <p:nvSpPr>
          <p:cNvPr id="91" name="Google Shape;372;p9">
            <a:extLst>
              <a:ext uri="{FF2B5EF4-FFF2-40B4-BE49-F238E27FC236}">
                <a16:creationId xmlns:a16="http://schemas.microsoft.com/office/drawing/2014/main" id="{0D07D5CE-35F6-4BCD-A806-F4240AEFCB00}"/>
              </a:ext>
            </a:extLst>
          </p:cNvPr>
          <p:cNvSpPr/>
          <p:nvPr/>
        </p:nvSpPr>
        <p:spPr>
          <a:xfrm>
            <a:off x="12780316" y="2364153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373;p9">
            <a:extLst>
              <a:ext uri="{FF2B5EF4-FFF2-40B4-BE49-F238E27FC236}">
                <a16:creationId xmlns:a16="http://schemas.microsoft.com/office/drawing/2014/main" id="{EDFEB189-B9B9-4D4C-9789-C58A07D15853}"/>
              </a:ext>
            </a:extLst>
          </p:cNvPr>
          <p:cNvSpPr/>
          <p:nvPr/>
        </p:nvSpPr>
        <p:spPr>
          <a:xfrm>
            <a:off x="10018170" y="5777675"/>
            <a:ext cx="2758500" cy="328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374;p9">
            <a:extLst>
              <a:ext uri="{FF2B5EF4-FFF2-40B4-BE49-F238E27FC236}">
                <a16:creationId xmlns:a16="http://schemas.microsoft.com/office/drawing/2014/main" id="{A3B52981-CF01-4B9A-8DBB-91979FF0E2F9}"/>
              </a:ext>
            </a:extLst>
          </p:cNvPr>
          <p:cNvSpPr/>
          <p:nvPr/>
        </p:nvSpPr>
        <p:spPr>
          <a:xfrm rot="5400000">
            <a:off x="14276055" y="4455328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375;p9">
            <a:extLst>
              <a:ext uri="{FF2B5EF4-FFF2-40B4-BE49-F238E27FC236}">
                <a16:creationId xmlns:a16="http://schemas.microsoft.com/office/drawing/2014/main" id="{97B7468B-D968-4BA2-9421-CFAB42F305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4236" y="6986933"/>
            <a:ext cx="1178113" cy="117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376;p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7D2B2D0-23F7-4155-8AE6-7ACE8F10EA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936480" y="5114124"/>
            <a:ext cx="1390399" cy="13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377;p9">
            <a:extLst>
              <a:ext uri="{FF2B5EF4-FFF2-40B4-BE49-F238E27FC236}">
                <a16:creationId xmlns:a16="http://schemas.microsoft.com/office/drawing/2014/main" id="{7ABF3F50-3A59-4B9D-BCFC-52D57E39EBDA}"/>
              </a:ext>
            </a:extLst>
          </p:cNvPr>
          <p:cNvSpPr/>
          <p:nvPr/>
        </p:nvSpPr>
        <p:spPr>
          <a:xfrm>
            <a:off x="550737" y="6039421"/>
            <a:ext cx="3212100" cy="8793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202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Process Flow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775" y="760650"/>
            <a:ext cx="881730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385;g96269305be_0_75">
            <a:extLst>
              <a:ext uri="{FF2B5EF4-FFF2-40B4-BE49-F238E27FC236}">
                <a16:creationId xmlns:a16="http://schemas.microsoft.com/office/drawing/2014/main" id="{51C392AE-98AF-4809-BDAD-3C39E7BBF5DF}"/>
              </a:ext>
            </a:extLst>
          </p:cNvPr>
          <p:cNvSpPr/>
          <p:nvPr/>
        </p:nvSpPr>
        <p:spPr>
          <a:xfrm>
            <a:off x="609148" y="2225348"/>
            <a:ext cx="3212100" cy="87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and </a:t>
            </a:r>
            <a:b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386;g96269305be_0_75">
            <a:extLst>
              <a:ext uri="{FF2B5EF4-FFF2-40B4-BE49-F238E27FC236}">
                <a16:creationId xmlns:a16="http://schemas.microsoft.com/office/drawing/2014/main" id="{D0C5511D-7338-4E47-BCE6-A48EDAA13D41}"/>
              </a:ext>
            </a:extLst>
          </p:cNvPr>
          <p:cNvSpPr/>
          <p:nvPr/>
        </p:nvSpPr>
        <p:spPr>
          <a:xfrm>
            <a:off x="609147" y="5738068"/>
            <a:ext cx="3177900" cy="87930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sz="2200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" name="Google Shape;387;g96269305be_0_75">
            <a:extLst>
              <a:ext uri="{FF2B5EF4-FFF2-40B4-BE49-F238E27FC236}">
                <a16:creationId xmlns:a16="http://schemas.microsoft.com/office/drawing/2014/main" id="{912C182F-D137-46A1-90C8-41F9A262C780}"/>
              </a:ext>
            </a:extLst>
          </p:cNvPr>
          <p:cNvCxnSpPr/>
          <p:nvPr/>
        </p:nvCxnSpPr>
        <p:spPr>
          <a:xfrm>
            <a:off x="4139920" y="1336431"/>
            <a:ext cx="0" cy="703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9" name="Google Shape;388;g96269305be_0_75">
            <a:extLst>
              <a:ext uri="{FF2B5EF4-FFF2-40B4-BE49-F238E27FC236}">
                <a16:creationId xmlns:a16="http://schemas.microsoft.com/office/drawing/2014/main" id="{D39EE2CC-F14F-4314-9801-9D3439C61457}"/>
              </a:ext>
            </a:extLst>
          </p:cNvPr>
          <p:cNvSpPr/>
          <p:nvPr/>
        </p:nvSpPr>
        <p:spPr>
          <a:xfrm>
            <a:off x="4530180" y="3793900"/>
            <a:ext cx="828000" cy="1280100"/>
          </a:xfrm>
          <a:prstGeom prst="can">
            <a:avLst>
              <a:gd name="adj" fmla="val 25000"/>
            </a:avLst>
          </a:prstGeom>
          <a:solidFill>
            <a:srgbClr val="FBE4D4"/>
          </a:solidFill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" name="Google Shape;389;g96269305be_0_75">
            <a:extLst>
              <a:ext uri="{FF2B5EF4-FFF2-40B4-BE49-F238E27FC236}">
                <a16:creationId xmlns:a16="http://schemas.microsoft.com/office/drawing/2014/main" id="{4FED9030-3301-47B4-92A1-D4C80AB222F3}"/>
              </a:ext>
            </a:extLst>
          </p:cNvPr>
          <p:cNvGrpSpPr/>
          <p:nvPr/>
        </p:nvGrpSpPr>
        <p:grpSpPr>
          <a:xfrm>
            <a:off x="8642613" y="3635220"/>
            <a:ext cx="1712600" cy="1597599"/>
            <a:chOff x="14127614" y="10"/>
            <a:chExt cx="3185048" cy="3199678"/>
          </a:xfrm>
        </p:grpSpPr>
        <p:grpSp>
          <p:nvGrpSpPr>
            <p:cNvPr id="51" name="Google Shape;390;g96269305be_0_75">
              <a:extLst>
                <a:ext uri="{FF2B5EF4-FFF2-40B4-BE49-F238E27FC236}">
                  <a16:creationId xmlns:a16="http://schemas.microsoft.com/office/drawing/2014/main" id="{F7FAA0BA-087F-4089-AA70-545B63A532FB}"/>
                </a:ext>
              </a:extLst>
            </p:cNvPr>
            <p:cNvGrpSpPr/>
            <p:nvPr/>
          </p:nvGrpSpPr>
          <p:grpSpPr>
            <a:xfrm>
              <a:off x="14127614" y="10"/>
              <a:ext cx="3185048" cy="3199678"/>
              <a:chOff x="14128005" y="885621"/>
              <a:chExt cx="1398300" cy="1428300"/>
            </a:xfrm>
          </p:grpSpPr>
          <p:sp>
            <p:nvSpPr>
              <p:cNvPr id="100" name="Google Shape;391;g96269305be_0_75">
                <a:extLst>
                  <a:ext uri="{FF2B5EF4-FFF2-40B4-BE49-F238E27FC236}">
                    <a16:creationId xmlns:a16="http://schemas.microsoft.com/office/drawing/2014/main" id="{8316D7FA-6D8C-45A8-AAE5-9FBFF53A2772}"/>
                  </a:ext>
                </a:extLst>
              </p:cNvPr>
              <p:cNvSpPr/>
              <p:nvPr/>
            </p:nvSpPr>
            <p:spPr>
              <a:xfrm>
                <a:off x="14128005" y="885621"/>
                <a:ext cx="1398300" cy="14283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381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" name="Google Shape;392;g96269305be_0_75">
                <a:extLst>
                  <a:ext uri="{FF2B5EF4-FFF2-40B4-BE49-F238E27FC236}">
                    <a16:creationId xmlns:a16="http://schemas.microsoft.com/office/drawing/2014/main" id="{4FD1DBFB-5748-448D-A888-A971EED67317}"/>
                  </a:ext>
                </a:extLst>
              </p:cNvPr>
              <p:cNvSpPr/>
              <p:nvPr/>
            </p:nvSpPr>
            <p:spPr>
              <a:xfrm>
                <a:off x="14213020" y="976879"/>
                <a:ext cx="1222200" cy="1248600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 w="381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2" name="Google Shape;393;g96269305be_0_75">
              <a:extLst>
                <a:ext uri="{FF2B5EF4-FFF2-40B4-BE49-F238E27FC236}">
                  <a16:creationId xmlns:a16="http://schemas.microsoft.com/office/drawing/2014/main" id="{AEC3AD67-618D-441F-A8C3-F23B40E6FD9A}"/>
                </a:ext>
              </a:extLst>
            </p:cNvPr>
            <p:cNvGrpSpPr/>
            <p:nvPr/>
          </p:nvGrpSpPr>
          <p:grpSpPr>
            <a:xfrm>
              <a:off x="14600359" y="323252"/>
              <a:ext cx="2235892" cy="2348581"/>
              <a:chOff x="14600359" y="323252"/>
              <a:chExt cx="2235892" cy="2348581"/>
            </a:xfrm>
          </p:grpSpPr>
          <p:grpSp>
            <p:nvGrpSpPr>
              <p:cNvPr id="53" name="Google Shape;394;g96269305be_0_75">
                <a:extLst>
                  <a:ext uri="{FF2B5EF4-FFF2-40B4-BE49-F238E27FC236}">
                    <a16:creationId xmlns:a16="http://schemas.microsoft.com/office/drawing/2014/main" id="{ADBEC9BC-22B2-4720-B95F-80C4BD150D53}"/>
                  </a:ext>
                </a:extLst>
              </p:cNvPr>
              <p:cNvGrpSpPr/>
              <p:nvPr/>
            </p:nvGrpSpPr>
            <p:grpSpPr>
              <a:xfrm>
                <a:off x="14600359" y="323252"/>
                <a:ext cx="2189842" cy="2348581"/>
                <a:chOff x="6044555" y="6475730"/>
                <a:chExt cx="2014574" cy="2057452"/>
              </a:xfrm>
            </p:grpSpPr>
            <p:sp>
              <p:nvSpPr>
                <p:cNvPr id="98" name="Google Shape;395;g96269305be_0_75">
                  <a:extLst>
                    <a:ext uri="{FF2B5EF4-FFF2-40B4-BE49-F238E27FC236}">
                      <a16:creationId xmlns:a16="http://schemas.microsoft.com/office/drawing/2014/main" id="{954A8C92-B713-4984-A062-D14EC84B17B8}"/>
                    </a:ext>
                  </a:extLst>
                </p:cNvPr>
                <p:cNvSpPr/>
                <p:nvPr/>
              </p:nvSpPr>
              <p:spPr>
                <a:xfrm rot="10800000">
                  <a:off x="6044555" y="6475730"/>
                  <a:ext cx="418500" cy="19509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9" name="Google Shape;396;g96269305be_0_75">
                  <a:extLst>
                    <a:ext uri="{FF2B5EF4-FFF2-40B4-BE49-F238E27FC236}">
                      <a16:creationId xmlns:a16="http://schemas.microsoft.com/office/drawing/2014/main" id="{75A5B56D-68AB-454E-87CC-A018E8D85BDF}"/>
                    </a:ext>
                  </a:extLst>
                </p:cNvPr>
                <p:cNvSpPr/>
                <p:nvPr/>
              </p:nvSpPr>
              <p:spPr>
                <a:xfrm rot="-5400000">
                  <a:off x="6898129" y="7372181"/>
                  <a:ext cx="411000" cy="19110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54" name="Google Shape;397;g96269305be_0_75">
                <a:extLst>
                  <a:ext uri="{FF2B5EF4-FFF2-40B4-BE49-F238E27FC236}">
                    <a16:creationId xmlns:a16="http://schemas.microsoft.com/office/drawing/2014/main" id="{CDDDFEF4-25C1-4A8C-81BF-60D31A17B5BE}"/>
                  </a:ext>
                </a:extLst>
              </p:cNvPr>
              <p:cNvSpPr txBox="1"/>
              <p:nvPr/>
            </p:nvSpPr>
            <p:spPr>
              <a:xfrm>
                <a:off x="15055452" y="336282"/>
                <a:ext cx="1780800" cy="7113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-15518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cxnSp>
            <p:nvCxnSpPr>
              <p:cNvPr id="97" name="Google Shape;398;g96269305be_0_75">
                <a:extLst>
                  <a:ext uri="{FF2B5EF4-FFF2-40B4-BE49-F238E27FC236}">
                    <a16:creationId xmlns:a16="http://schemas.microsoft.com/office/drawing/2014/main" id="{50EC09DC-42EB-4829-97E8-53C8E9498EDF}"/>
                  </a:ext>
                </a:extLst>
              </p:cNvPr>
              <p:cNvCxnSpPr/>
              <p:nvPr/>
            </p:nvCxnSpPr>
            <p:spPr>
              <a:xfrm rot="-5400000">
                <a:off x="15458117" y="986050"/>
                <a:ext cx="1065600" cy="1022400"/>
              </a:xfrm>
              <a:prstGeom prst="curvedConnector3">
                <a:avLst>
                  <a:gd name="adj1" fmla="val 45709"/>
                </a:avLst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</p:cxnSp>
        </p:grpSp>
      </p:grpSp>
      <p:sp>
        <p:nvSpPr>
          <p:cNvPr id="102" name="Google Shape;399;g96269305be_0_75">
            <a:extLst>
              <a:ext uri="{FF2B5EF4-FFF2-40B4-BE49-F238E27FC236}">
                <a16:creationId xmlns:a16="http://schemas.microsoft.com/office/drawing/2014/main" id="{4F9B7A0E-A56A-46A2-8E8D-25AA68E72E9D}"/>
              </a:ext>
            </a:extLst>
          </p:cNvPr>
          <p:cNvSpPr txBox="1"/>
          <p:nvPr/>
        </p:nvSpPr>
        <p:spPr>
          <a:xfrm>
            <a:off x="3922245" y="5369232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data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400;g96269305be_0_75">
            <a:extLst>
              <a:ext uri="{FF2B5EF4-FFF2-40B4-BE49-F238E27FC236}">
                <a16:creationId xmlns:a16="http://schemas.microsoft.com/office/drawing/2014/main" id="{025552C7-067E-4588-BA80-FA3781D50C4B}"/>
              </a:ext>
            </a:extLst>
          </p:cNvPr>
          <p:cNvSpPr/>
          <p:nvPr/>
        </p:nvSpPr>
        <p:spPr>
          <a:xfrm>
            <a:off x="6641984" y="4296698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401;g96269305be_0_75">
            <a:extLst>
              <a:ext uri="{FF2B5EF4-FFF2-40B4-BE49-F238E27FC236}">
                <a16:creationId xmlns:a16="http://schemas.microsoft.com/office/drawing/2014/main" id="{B4AE0023-56AB-460A-9DF0-5B2ED1B062FC}"/>
              </a:ext>
            </a:extLst>
          </p:cNvPr>
          <p:cNvSpPr/>
          <p:nvPr/>
        </p:nvSpPr>
        <p:spPr>
          <a:xfrm>
            <a:off x="11639113" y="4296698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402;g96269305be_0_75">
            <a:extLst>
              <a:ext uri="{FF2B5EF4-FFF2-40B4-BE49-F238E27FC236}">
                <a16:creationId xmlns:a16="http://schemas.microsoft.com/office/drawing/2014/main" id="{091D4BAF-E74B-434C-9B41-E6D552578C7C}"/>
              </a:ext>
            </a:extLst>
          </p:cNvPr>
          <p:cNvSpPr txBox="1"/>
          <p:nvPr/>
        </p:nvSpPr>
        <p:spPr>
          <a:xfrm>
            <a:off x="8256654" y="5382432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403;g96269305be_0_75">
            <a:extLst>
              <a:ext uri="{FF2B5EF4-FFF2-40B4-BE49-F238E27FC236}">
                <a16:creationId xmlns:a16="http://schemas.microsoft.com/office/drawing/2014/main" id="{9948E2B1-932F-41E7-B602-D5C43E1C0B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40872" y="3399951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404;g96269305be_0_75">
            <a:extLst>
              <a:ext uri="{FF2B5EF4-FFF2-40B4-BE49-F238E27FC236}">
                <a16:creationId xmlns:a16="http://schemas.microsoft.com/office/drawing/2014/main" id="{998E682F-6C52-4488-BBB7-3CA396B78649}"/>
              </a:ext>
            </a:extLst>
          </p:cNvPr>
          <p:cNvSpPr txBox="1"/>
          <p:nvPr/>
        </p:nvSpPr>
        <p:spPr>
          <a:xfrm>
            <a:off x="12980489" y="5425974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Prediction outcome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405;g96269305be_0_75">
            <a:extLst>
              <a:ext uri="{FF2B5EF4-FFF2-40B4-BE49-F238E27FC236}">
                <a16:creationId xmlns:a16="http://schemas.microsoft.com/office/drawing/2014/main" id="{1D02AE75-049F-4249-90D9-3F03C8538C76}"/>
              </a:ext>
            </a:extLst>
          </p:cNvPr>
          <p:cNvSpPr/>
          <p:nvPr/>
        </p:nvSpPr>
        <p:spPr>
          <a:xfrm>
            <a:off x="8501878" y="1974758"/>
            <a:ext cx="2834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 the learned algorithm y = f(x) to predict production data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406;g96269305be_0_75">
            <a:extLst>
              <a:ext uri="{FF2B5EF4-FFF2-40B4-BE49-F238E27FC236}">
                <a16:creationId xmlns:a16="http://schemas.microsoft.com/office/drawing/2014/main" id="{F25F2C21-2826-447E-B956-48B77BF00872}"/>
              </a:ext>
            </a:extLst>
          </p:cNvPr>
          <p:cNvSpPr/>
          <p:nvPr/>
        </p:nvSpPr>
        <p:spPr>
          <a:xfrm>
            <a:off x="4357600" y="6587551"/>
            <a:ext cx="11230800" cy="87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Algorithm prediction can be improved by more training data, capacity, or algorithm redesign.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1431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Types of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10307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Supervised Learning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0063" y="760650"/>
            <a:ext cx="7670724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420;p14">
            <a:extLst>
              <a:ext uri="{FF2B5EF4-FFF2-40B4-BE49-F238E27FC236}">
                <a16:creationId xmlns:a16="http://schemas.microsoft.com/office/drawing/2014/main" id="{B55D4659-E08B-4A84-A9FE-12417EFA1CE0}"/>
              </a:ext>
            </a:extLst>
          </p:cNvPr>
          <p:cNvGrpSpPr/>
          <p:nvPr/>
        </p:nvGrpSpPr>
        <p:grpSpPr>
          <a:xfrm>
            <a:off x="4150976" y="2424942"/>
            <a:ext cx="7954048" cy="3017400"/>
            <a:chOff x="4126673" y="2533650"/>
            <a:chExt cx="7954048" cy="3017400"/>
          </a:xfrm>
        </p:grpSpPr>
        <p:grpSp>
          <p:nvGrpSpPr>
            <p:cNvPr id="27" name="Google Shape;421;p14">
              <a:extLst>
                <a:ext uri="{FF2B5EF4-FFF2-40B4-BE49-F238E27FC236}">
                  <a16:creationId xmlns:a16="http://schemas.microsoft.com/office/drawing/2014/main" id="{1DB74EBD-5FAF-4F94-8422-2DE45B92DB53}"/>
                </a:ext>
              </a:extLst>
            </p:cNvPr>
            <p:cNvGrpSpPr/>
            <p:nvPr/>
          </p:nvGrpSpPr>
          <p:grpSpPr>
            <a:xfrm>
              <a:off x="6094736" y="2533650"/>
              <a:ext cx="3774428" cy="3017400"/>
              <a:chOff x="5866136" y="2209800"/>
              <a:chExt cx="3774428" cy="3017400"/>
            </a:xfrm>
          </p:grpSpPr>
          <p:sp>
            <p:nvSpPr>
              <p:cNvPr id="31" name="Google Shape;422;p14">
                <a:extLst>
                  <a:ext uri="{FF2B5EF4-FFF2-40B4-BE49-F238E27FC236}">
                    <a16:creationId xmlns:a16="http://schemas.microsoft.com/office/drawing/2014/main" id="{B8C825C6-31A5-4CD2-975D-47A0081B38B5}"/>
                  </a:ext>
                </a:extLst>
              </p:cNvPr>
              <p:cNvSpPr/>
              <p:nvPr/>
            </p:nvSpPr>
            <p:spPr>
              <a:xfrm>
                <a:off x="6244590" y="2209800"/>
                <a:ext cx="3017400" cy="3017400"/>
              </a:xfrm>
              <a:prstGeom prst="ellipse">
                <a:avLst/>
              </a:prstGeom>
              <a:noFill/>
              <a:ln w="1905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2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Google Shape;423;p14">
                <a:extLst>
                  <a:ext uri="{FF2B5EF4-FFF2-40B4-BE49-F238E27FC236}">
                    <a16:creationId xmlns:a16="http://schemas.microsoft.com/office/drawing/2014/main" id="{5EFCD8E4-0277-4A48-82B7-2B08C53DAD7A}"/>
                  </a:ext>
                </a:extLst>
              </p:cNvPr>
              <p:cNvSpPr/>
              <p:nvPr/>
            </p:nvSpPr>
            <p:spPr>
              <a:xfrm>
                <a:off x="6244590" y="2209800"/>
                <a:ext cx="3017400" cy="3017400"/>
              </a:xfrm>
              <a:prstGeom prst="arc">
                <a:avLst>
                  <a:gd name="adj1" fmla="val 19354005"/>
                  <a:gd name="adj2" fmla="val 2259154"/>
                </a:avLst>
              </a:prstGeom>
              <a:noFill/>
              <a:ln w="76200" cap="flat" cmpd="sng">
                <a:solidFill>
                  <a:srgbClr val="9BBB5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200" i="0" u="none" strike="noStrike" cap="none">
                  <a:solidFill>
                    <a:srgbClr val="44494E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" name="Google Shape;424;p14">
                <a:extLst>
                  <a:ext uri="{FF2B5EF4-FFF2-40B4-BE49-F238E27FC236}">
                    <a16:creationId xmlns:a16="http://schemas.microsoft.com/office/drawing/2014/main" id="{9F365979-62CE-43E9-9940-C7857E19AC91}"/>
                  </a:ext>
                </a:extLst>
              </p:cNvPr>
              <p:cNvSpPr/>
              <p:nvPr/>
            </p:nvSpPr>
            <p:spPr>
              <a:xfrm>
                <a:off x="8878564" y="3337560"/>
                <a:ext cx="762000" cy="762000"/>
              </a:xfrm>
              <a:prstGeom prst="ellipse">
                <a:avLst/>
              </a:prstGeom>
              <a:solidFill>
                <a:srgbClr val="9BBB5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2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" name="Google Shape;425;p14">
                <a:extLst>
                  <a:ext uri="{FF2B5EF4-FFF2-40B4-BE49-F238E27FC236}">
                    <a16:creationId xmlns:a16="http://schemas.microsoft.com/office/drawing/2014/main" id="{32761FB5-276A-44C8-AAE9-E1D355AA110F}"/>
                  </a:ext>
                </a:extLst>
              </p:cNvPr>
              <p:cNvSpPr/>
              <p:nvPr/>
            </p:nvSpPr>
            <p:spPr>
              <a:xfrm flipH="1">
                <a:off x="6244710" y="2209800"/>
                <a:ext cx="3017400" cy="3017400"/>
              </a:xfrm>
              <a:prstGeom prst="arc">
                <a:avLst>
                  <a:gd name="adj1" fmla="val 19354005"/>
                  <a:gd name="adj2" fmla="val 2259154"/>
                </a:avLst>
              </a:prstGeom>
              <a:noFill/>
              <a:ln w="76200" cap="flat" cmpd="sng">
                <a:solidFill>
                  <a:srgbClr val="27A8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200" i="0" u="none" strike="noStrike" cap="none">
                  <a:solidFill>
                    <a:srgbClr val="44494E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" name="Google Shape;426;p14">
                <a:extLst>
                  <a:ext uri="{FF2B5EF4-FFF2-40B4-BE49-F238E27FC236}">
                    <a16:creationId xmlns:a16="http://schemas.microsoft.com/office/drawing/2014/main" id="{38326ABF-9A85-4AD0-A2C6-0EB2AA16015A}"/>
                  </a:ext>
                </a:extLst>
              </p:cNvPr>
              <p:cNvSpPr/>
              <p:nvPr/>
            </p:nvSpPr>
            <p:spPr>
              <a:xfrm flipH="1">
                <a:off x="5866136" y="3337560"/>
                <a:ext cx="762000" cy="762000"/>
              </a:xfrm>
              <a:prstGeom prst="ellipse">
                <a:avLst/>
              </a:prstGeom>
              <a:solidFill>
                <a:srgbClr val="2DA99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2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" name="Google Shape;427;p14">
              <a:extLst>
                <a:ext uri="{FF2B5EF4-FFF2-40B4-BE49-F238E27FC236}">
                  <a16:creationId xmlns:a16="http://schemas.microsoft.com/office/drawing/2014/main" id="{A76A1500-D69F-4224-9448-601098CED7AD}"/>
                </a:ext>
              </a:extLst>
            </p:cNvPr>
            <p:cNvSpPr/>
            <p:nvPr/>
          </p:nvSpPr>
          <p:spPr>
            <a:xfrm>
              <a:off x="10015821" y="3785504"/>
              <a:ext cx="2064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Classification</a:t>
              </a:r>
              <a:endParaRPr sz="2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428;p14">
              <a:extLst>
                <a:ext uri="{FF2B5EF4-FFF2-40B4-BE49-F238E27FC236}">
                  <a16:creationId xmlns:a16="http://schemas.microsoft.com/office/drawing/2014/main" id="{EF8FCCEC-C378-47C2-95E3-E70409DD95D8}"/>
                </a:ext>
              </a:extLst>
            </p:cNvPr>
            <p:cNvSpPr/>
            <p:nvPr/>
          </p:nvSpPr>
          <p:spPr>
            <a:xfrm>
              <a:off x="7113270" y="3747254"/>
              <a:ext cx="1737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Supervised Learning</a:t>
              </a:r>
              <a:endParaRPr sz="2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429;p14">
              <a:extLst>
                <a:ext uri="{FF2B5EF4-FFF2-40B4-BE49-F238E27FC236}">
                  <a16:creationId xmlns:a16="http://schemas.microsoft.com/office/drawing/2014/main" id="{63F91EF3-A588-4C90-AAFA-72136CBDD8A9}"/>
                </a:ext>
              </a:extLst>
            </p:cNvPr>
            <p:cNvSpPr/>
            <p:nvPr/>
          </p:nvSpPr>
          <p:spPr>
            <a:xfrm>
              <a:off x="4126673" y="3890116"/>
              <a:ext cx="1711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ED7D31"/>
                  </a:solidFill>
                  <a:latin typeface="Open Sans"/>
                  <a:ea typeface="Open Sans"/>
                  <a:cs typeface="Open Sans"/>
                  <a:sym typeface="Open Sans"/>
                </a:rPr>
                <a:t>Regression</a:t>
              </a:r>
              <a:endParaRPr sz="2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" name="Google Shape;430;p14">
            <a:extLst>
              <a:ext uri="{FF2B5EF4-FFF2-40B4-BE49-F238E27FC236}">
                <a16:creationId xmlns:a16="http://schemas.microsoft.com/office/drawing/2014/main" id="{145551F0-C906-4414-ACE2-0E5470D7E7FD}"/>
              </a:ext>
            </a:extLst>
          </p:cNvPr>
          <p:cNvSpPr/>
          <p:nvPr/>
        </p:nvSpPr>
        <p:spPr>
          <a:xfrm>
            <a:off x="3021033" y="6621887"/>
            <a:ext cx="10326900" cy="73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In supervised learning, an algorithm is selected based on the target variable.</a:t>
            </a:r>
            <a:endParaRPr sz="2200" i="0" u="none" strike="noStrike" cap="none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7969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Regression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51624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Regression 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9960" y="760650"/>
            <a:ext cx="3070930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444;g96269305be_0_352">
            <a:extLst>
              <a:ext uri="{FF2B5EF4-FFF2-40B4-BE49-F238E27FC236}">
                <a16:creationId xmlns:a16="http://schemas.microsoft.com/office/drawing/2014/main" id="{BFBDE650-F9FD-4445-AF35-34E20DB74F09}"/>
              </a:ext>
            </a:extLst>
          </p:cNvPr>
          <p:cNvGrpSpPr/>
          <p:nvPr/>
        </p:nvGrpSpPr>
        <p:grpSpPr>
          <a:xfrm>
            <a:off x="2026328" y="1387533"/>
            <a:ext cx="12581770" cy="7020487"/>
            <a:chOff x="2320083" y="1298323"/>
            <a:chExt cx="13668969" cy="7682982"/>
          </a:xfrm>
        </p:grpSpPr>
        <p:sp>
          <p:nvSpPr>
            <p:cNvPr id="16" name="Google Shape;445;g96269305be_0_352">
              <a:extLst>
                <a:ext uri="{FF2B5EF4-FFF2-40B4-BE49-F238E27FC236}">
                  <a16:creationId xmlns:a16="http://schemas.microsoft.com/office/drawing/2014/main" id="{0E86F80C-5264-474A-87E8-AF0D12FB8341}"/>
                </a:ext>
              </a:extLst>
            </p:cNvPr>
            <p:cNvSpPr/>
            <p:nvPr/>
          </p:nvSpPr>
          <p:spPr>
            <a:xfrm>
              <a:off x="2402806" y="1298323"/>
              <a:ext cx="13041600" cy="10338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Regression is a statistical model used to predict the relationship between independent and dependent variables denoted by x and y respectively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7" name="Google Shape;446;g96269305be_0_352">
              <a:extLst>
                <a:ext uri="{FF2B5EF4-FFF2-40B4-BE49-F238E27FC236}">
                  <a16:creationId xmlns:a16="http://schemas.microsoft.com/office/drawing/2014/main" id="{D7FC4F94-FDE0-4E64-B940-A63F3EA72DE6}"/>
                </a:ext>
              </a:extLst>
            </p:cNvPr>
            <p:cNvGrpSpPr/>
            <p:nvPr/>
          </p:nvGrpSpPr>
          <p:grpSpPr>
            <a:xfrm>
              <a:off x="2320083" y="2490647"/>
              <a:ext cx="13668969" cy="6490658"/>
              <a:chOff x="2240490" y="2536428"/>
              <a:chExt cx="13668969" cy="6490658"/>
            </a:xfrm>
          </p:grpSpPr>
          <p:grpSp>
            <p:nvGrpSpPr>
              <p:cNvPr id="18" name="Google Shape;447;g96269305be_0_352">
                <a:extLst>
                  <a:ext uri="{FF2B5EF4-FFF2-40B4-BE49-F238E27FC236}">
                    <a16:creationId xmlns:a16="http://schemas.microsoft.com/office/drawing/2014/main" id="{AF663AE4-CE6F-46F1-8288-466C5FE91F41}"/>
                  </a:ext>
                </a:extLst>
              </p:cNvPr>
              <p:cNvGrpSpPr/>
              <p:nvPr/>
            </p:nvGrpSpPr>
            <p:grpSpPr>
              <a:xfrm>
                <a:off x="4360759" y="2536428"/>
                <a:ext cx="9281214" cy="1680226"/>
                <a:chOff x="5141806" y="3001676"/>
                <a:chExt cx="8356184" cy="1464632"/>
              </a:xfrm>
            </p:grpSpPr>
            <p:grpSp>
              <p:nvGrpSpPr>
                <p:cNvPr id="23" name="Google Shape;448;g96269305be_0_352">
                  <a:extLst>
                    <a:ext uri="{FF2B5EF4-FFF2-40B4-BE49-F238E27FC236}">
                      <a16:creationId xmlns:a16="http://schemas.microsoft.com/office/drawing/2014/main" id="{E65C6D06-90EF-4A89-98F7-7FF95EC8EC37}"/>
                    </a:ext>
                  </a:extLst>
                </p:cNvPr>
                <p:cNvGrpSpPr/>
                <p:nvPr/>
              </p:nvGrpSpPr>
              <p:grpSpPr>
                <a:xfrm>
                  <a:off x="5377755" y="3001676"/>
                  <a:ext cx="7884285" cy="1013731"/>
                  <a:chOff x="5653784" y="3024475"/>
                  <a:chExt cx="6577912" cy="641480"/>
                </a:xfrm>
              </p:grpSpPr>
              <p:sp>
                <p:nvSpPr>
                  <p:cNvPr id="39" name="Google Shape;449;g96269305be_0_352">
                    <a:extLst>
                      <a:ext uri="{FF2B5EF4-FFF2-40B4-BE49-F238E27FC236}">
                        <a16:creationId xmlns:a16="http://schemas.microsoft.com/office/drawing/2014/main" id="{048EF498-8097-4D1E-8034-AE119E6F58E8}"/>
                      </a:ext>
                    </a:extLst>
                  </p:cNvPr>
                  <p:cNvSpPr/>
                  <p:nvPr/>
                </p:nvSpPr>
                <p:spPr>
                  <a:xfrm>
                    <a:off x="7423615" y="3024475"/>
                    <a:ext cx="3026100" cy="57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2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Examine 2 factors</a:t>
                    </a:r>
                    <a:endParaRPr sz="2200" b="0" i="0" u="none" strike="noStrike" cap="none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cxnSp>
                <p:nvCxnSpPr>
                  <p:cNvPr id="40" name="Google Shape;450;g96269305be_0_352">
                    <a:extLst>
                      <a:ext uri="{FF2B5EF4-FFF2-40B4-BE49-F238E27FC236}">
                        <a16:creationId xmlns:a16="http://schemas.microsoft.com/office/drawing/2014/main" id="{F91A5FBB-577E-4812-902A-7731A793D0B4}"/>
                      </a:ext>
                    </a:extLst>
                  </p:cNvPr>
                  <p:cNvCxnSpPr>
                    <a:cxnSpLocks/>
                    <a:endCxn id="24" idx="0"/>
                  </p:cNvCxnSpPr>
                  <p:nvPr/>
                </p:nvCxnSpPr>
                <p:spPr>
                  <a:xfrm rot="10800000" flipV="1">
                    <a:off x="5653784" y="3352054"/>
                    <a:ext cx="1769403" cy="313901"/>
                  </a:xfrm>
                  <a:prstGeom prst="bentConnector2">
                    <a:avLst/>
                  </a:prstGeom>
                  <a:noFill/>
                  <a:ln w="28575" cap="flat" cmpd="sng">
                    <a:solidFill>
                      <a:srgbClr val="222A35"/>
                    </a:solidFill>
                    <a:prstDash val="solid"/>
                    <a:round/>
                    <a:headEnd type="none" w="sm" len="sm"/>
                    <a:tailEnd type="triangle" w="lg" len="lg"/>
                  </a:ln>
                </p:spPr>
              </p:cxnSp>
              <p:cxnSp>
                <p:nvCxnSpPr>
                  <p:cNvPr id="41" name="Google Shape;451;g96269305be_0_352">
                    <a:extLst>
                      <a:ext uri="{FF2B5EF4-FFF2-40B4-BE49-F238E27FC236}">
                        <a16:creationId xmlns:a16="http://schemas.microsoft.com/office/drawing/2014/main" id="{A09D310D-76EF-4117-908B-B67273CE38A2}"/>
                      </a:ext>
                    </a:extLst>
                  </p:cNvPr>
                  <p:cNvCxnSpPr>
                    <a:cxnSpLocks/>
                    <a:endCxn id="25" idx="0"/>
                  </p:cNvCxnSpPr>
                  <p:nvPr/>
                </p:nvCxnSpPr>
                <p:spPr>
                  <a:xfrm>
                    <a:off x="10450280" y="3344388"/>
                    <a:ext cx="1781416" cy="321567"/>
                  </a:xfrm>
                  <a:prstGeom prst="bentConnector2">
                    <a:avLst/>
                  </a:prstGeom>
                  <a:noFill/>
                  <a:ln w="28575" cap="flat" cmpd="sng">
                    <a:solidFill>
                      <a:srgbClr val="222A35"/>
                    </a:solidFill>
                    <a:prstDash val="solid"/>
                    <a:round/>
                    <a:headEnd type="none" w="sm" len="sm"/>
                    <a:tailEnd type="triangle" w="lg" len="lg"/>
                  </a:ln>
                </p:spPr>
              </p:cxnSp>
            </p:grpSp>
            <p:sp>
              <p:nvSpPr>
                <p:cNvPr id="24" name="Google Shape;452;g96269305be_0_352">
                  <a:extLst>
                    <a:ext uri="{FF2B5EF4-FFF2-40B4-BE49-F238E27FC236}">
                      <a16:creationId xmlns:a16="http://schemas.microsoft.com/office/drawing/2014/main" id="{E5DDE19A-DCBB-47FD-8082-E55B097DE4F8}"/>
                    </a:ext>
                  </a:extLst>
                </p:cNvPr>
                <p:cNvSpPr/>
                <p:nvPr/>
              </p:nvSpPr>
              <p:spPr>
                <a:xfrm>
                  <a:off x="5141806" y="4015408"/>
                  <a:ext cx="471900" cy="450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5" name="Google Shape;453;g96269305be_0_352">
                  <a:extLst>
                    <a:ext uri="{FF2B5EF4-FFF2-40B4-BE49-F238E27FC236}">
                      <a16:creationId xmlns:a16="http://schemas.microsoft.com/office/drawing/2014/main" id="{37C2C650-A3A4-499A-97E5-5830EA063DA8}"/>
                    </a:ext>
                  </a:extLst>
                </p:cNvPr>
                <p:cNvSpPr/>
                <p:nvPr/>
              </p:nvSpPr>
              <p:spPr>
                <a:xfrm>
                  <a:off x="13026090" y="4015407"/>
                  <a:ext cx="471900" cy="450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" name="Google Shape;454;g96269305be_0_352">
                <a:extLst>
                  <a:ext uri="{FF2B5EF4-FFF2-40B4-BE49-F238E27FC236}">
                    <a16:creationId xmlns:a16="http://schemas.microsoft.com/office/drawing/2014/main" id="{1C2BEEAE-D02F-4C5B-91FE-7B456DAD520C}"/>
                  </a:ext>
                </a:extLst>
              </p:cNvPr>
              <p:cNvSpPr/>
              <p:nvPr/>
            </p:nvSpPr>
            <p:spPr>
              <a:xfrm>
                <a:off x="2240490" y="4313725"/>
                <a:ext cx="4994769" cy="4713361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455;g96269305be_0_352">
                <a:extLst>
                  <a:ext uri="{FF2B5EF4-FFF2-40B4-BE49-F238E27FC236}">
                    <a16:creationId xmlns:a16="http://schemas.microsoft.com/office/drawing/2014/main" id="{57DCCD89-C6C3-49F1-892A-B35160748E7F}"/>
                  </a:ext>
                </a:extLst>
              </p:cNvPr>
              <p:cNvSpPr/>
              <p:nvPr/>
            </p:nvSpPr>
            <p:spPr>
              <a:xfrm>
                <a:off x="2328881" y="4116787"/>
                <a:ext cx="4722300" cy="36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How closely are x and y related?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  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Linear regression gives a number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/>
                  </a:rPr>
                  <a:t> 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between -1 and 1 indicating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/>
                  </a:rPr>
                  <a:t> 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 strength of correlation between the two variables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0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no correlation  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1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positively correlated 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-1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negatively correlated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456;g96269305be_0_352">
                <a:extLst>
                  <a:ext uri="{FF2B5EF4-FFF2-40B4-BE49-F238E27FC236}">
                    <a16:creationId xmlns:a16="http://schemas.microsoft.com/office/drawing/2014/main" id="{D45B48D9-17E8-4B38-824D-828A6862CAF5}"/>
                  </a:ext>
                </a:extLst>
              </p:cNvPr>
              <p:cNvSpPr/>
              <p:nvPr/>
            </p:nvSpPr>
            <p:spPr>
              <a:xfrm>
                <a:off x="10893929" y="4365343"/>
                <a:ext cx="5015530" cy="4588521"/>
              </a:xfrm>
              <a:prstGeom prst="rect">
                <a:avLst/>
              </a:prstGeom>
              <a:solidFill>
                <a:srgbClr val="A8D08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457;g96269305be_0_352">
                <a:extLst>
                  <a:ext uri="{FF2B5EF4-FFF2-40B4-BE49-F238E27FC236}">
                    <a16:creationId xmlns:a16="http://schemas.microsoft.com/office/drawing/2014/main" id="{6E6D9B6A-128B-44B9-8F8F-7B2F1185CB4C}"/>
                  </a:ext>
                </a:extLst>
              </p:cNvPr>
              <p:cNvSpPr/>
              <p:nvPr/>
            </p:nvSpPr>
            <p:spPr>
              <a:xfrm>
                <a:off x="10966191" y="4468907"/>
                <a:ext cx="4870579" cy="438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                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Prediction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b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endParaRPr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When the relationship between x and y is known, use this to predict future values of y for a value of x. This is done by fitting a regression  line and represented by a linear equation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 i="1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              y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= </a:t>
                </a:r>
                <a:r>
                  <a:rPr lang="en-US" sz="2200" b="1" i="1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 *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x + b </a:t>
                </a:r>
                <a:endParaRPr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27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Regression Algorithms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2278" y="760650"/>
            <a:ext cx="8306295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465;g9695f6dccf_0_639">
            <a:extLst>
              <a:ext uri="{FF2B5EF4-FFF2-40B4-BE49-F238E27FC236}">
                <a16:creationId xmlns:a16="http://schemas.microsoft.com/office/drawing/2014/main" id="{A90CC2D0-27D3-4AB9-83D1-B6504CB4C502}"/>
              </a:ext>
            </a:extLst>
          </p:cNvPr>
          <p:cNvGrpSpPr/>
          <p:nvPr/>
        </p:nvGrpSpPr>
        <p:grpSpPr>
          <a:xfrm>
            <a:off x="1325372" y="1550656"/>
            <a:ext cx="13579334" cy="7092753"/>
            <a:chOff x="1392278" y="1550656"/>
            <a:chExt cx="13579334" cy="7092753"/>
          </a:xfrm>
        </p:grpSpPr>
        <p:grpSp>
          <p:nvGrpSpPr>
            <p:cNvPr id="27" name="Google Shape;466;g9695f6dccf_0_639">
              <a:extLst>
                <a:ext uri="{FF2B5EF4-FFF2-40B4-BE49-F238E27FC236}">
                  <a16:creationId xmlns:a16="http://schemas.microsoft.com/office/drawing/2014/main" id="{582C58C8-05C9-49DE-98F5-D293122A60ED}"/>
                </a:ext>
              </a:extLst>
            </p:cNvPr>
            <p:cNvGrpSpPr/>
            <p:nvPr/>
          </p:nvGrpSpPr>
          <p:grpSpPr>
            <a:xfrm>
              <a:off x="3169551" y="1569322"/>
              <a:ext cx="2346399" cy="7015888"/>
              <a:chOff x="7100032" y="1113460"/>
              <a:chExt cx="2055900" cy="6313226"/>
            </a:xfrm>
          </p:grpSpPr>
          <p:grpSp>
            <p:nvGrpSpPr>
              <p:cNvPr id="88" name="Google Shape;467;g9695f6dccf_0_639">
                <a:extLst>
                  <a:ext uri="{FF2B5EF4-FFF2-40B4-BE49-F238E27FC236}">
                    <a16:creationId xmlns:a16="http://schemas.microsoft.com/office/drawing/2014/main" id="{612BCC34-1530-4BFF-A429-0FD8F2B34F52}"/>
                  </a:ext>
                </a:extLst>
              </p:cNvPr>
              <p:cNvGrpSpPr/>
              <p:nvPr/>
            </p:nvGrpSpPr>
            <p:grpSpPr>
              <a:xfrm>
                <a:off x="7100032" y="5358486"/>
                <a:ext cx="2055900" cy="2068200"/>
                <a:chOff x="7100032" y="5358486"/>
                <a:chExt cx="2055900" cy="2068200"/>
              </a:xfrm>
            </p:grpSpPr>
            <p:sp>
              <p:nvSpPr>
                <p:cNvPr id="96" name="Google Shape;468;g9695f6dccf_0_639">
                  <a:extLst>
                    <a:ext uri="{FF2B5EF4-FFF2-40B4-BE49-F238E27FC236}">
                      <a16:creationId xmlns:a16="http://schemas.microsoft.com/office/drawing/2014/main" id="{6D865CC2-17E2-46AC-A150-12C4D165559F}"/>
                    </a:ext>
                  </a:extLst>
                </p:cNvPr>
                <p:cNvSpPr/>
                <p:nvPr/>
              </p:nvSpPr>
              <p:spPr>
                <a:xfrm>
                  <a:off x="7100032" y="5358486"/>
                  <a:ext cx="2055900" cy="2068200"/>
                </a:xfrm>
                <a:prstGeom prst="ellipse">
                  <a:avLst/>
                </a:prstGeom>
                <a:solidFill>
                  <a:srgbClr val="DDEAF6"/>
                </a:solidFill>
                <a:ln w="71425" cap="flat" cmpd="sng">
                  <a:solidFill>
                    <a:srgbClr val="078FA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469;g9695f6dccf_0_639">
                  <a:extLst>
                    <a:ext uri="{FF2B5EF4-FFF2-40B4-BE49-F238E27FC236}">
                      <a16:creationId xmlns:a16="http://schemas.microsoft.com/office/drawing/2014/main" id="{1BB1E3B7-F278-41DD-9BA4-1C468E862E93}"/>
                    </a:ext>
                  </a:extLst>
                </p:cNvPr>
                <p:cNvSpPr/>
                <p:nvPr/>
              </p:nvSpPr>
              <p:spPr>
                <a:xfrm>
                  <a:off x="7321577" y="6212581"/>
                  <a:ext cx="16128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Polynomial</a:t>
                  </a:r>
                  <a:endParaRPr sz="220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89" name="Google Shape;470;g9695f6dccf_0_639">
                <a:extLst>
                  <a:ext uri="{FF2B5EF4-FFF2-40B4-BE49-F238E27FC236}">
                    <a16:creationId xmlns:a16="http://schemas.microsoft.com/office/drawing/2014/main" id="{99B54AB1-06EE-4E93-B64D-140A88CBCCB1}"/>
                  </a:ext>
                </a:extLst>
              </p:cNvPr>
              <p:cNvGrpSpPr/>
              <p:nvPr/>
            </p:nvGrpSpPr>
            <p:grpSpPr>
              <a:xfrm>
                <a:off x="7908983" y="4912613"/>
                <a:ext cx="441567" cy="575920"/>
                <a:chOff x="7902208" y="4912613"/>
                <a:chExt cx="441567" cy="575920"/>
              </a:xfrm>
            </p:grpSpPr>
            <p:pic>
              <p:nvPicPr>
                <p:cNvPr id="91" name="Google Shape;471;g9695f6dccf_0_639">
                  <a:extLst>
                    <a:ext uri="{FF2B5EF4-FFF2-40B4-BE49-F238E27FC236}">
                      <a16:creationId xmlns:a16="http://schemas.microsoft.com/office/drawing/2014/main" id="{8C579DB5-280D-493D-A0B6-EF8BD54F133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2" name="Google Shape;472;g9695f6dccf_0_639">
                  <a:extLst>
                    <a:ext uri="{FF2B5EF4-FFF2-40B4-BE49-F238E27FC236}">
                      <a16:creationId xmlns:a16="http://schemas.microsoft.com/office/drawing/2014/main" id="{0AAF8F2C-1758-406D-8D41-F9264AB20BF9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473;g9695f6dccf_0_639">
                  <a:extLst>
                    <a:ext uri="{FF2B5EF4-FFF2-40B4-BE49-F238E27FC236}">
                      <a16:creationId xmlns:a16="http://schemas.microsoft.com/office/drawing/2014/main" id="{ED06C610-7E16-4281-BEE7-B04092BF6025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94" name="Google Shape;474;g9695f6dccf_0_639">
                  <a:extLst>
                    <a:ext uri="{FF2B5EF4-FFF2-40B4-BE49-F238E27FC236}">
                      <a16:creationId xmlns:a16="http://schemas.microsoft.com/office/drawing/2014/main" id="{0F1578B2-4AFA-4886-9F07-A0B61982C57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5" name="Google Shape;475;g9695f6dccf_0_639">
                  <a:extLst>
                    <a:ext uri="{FF2B5EF4-FFF2-40B4-BE49-F238E27FC236}">
                      <a16:creationId xmlns:a16="http://schemas.microsoft.com/office/drawing/2014/main" id="{1D9B2260-E622-4810-82FE-86F78C8AA0B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90" name="Google Shape;476;g9695f6dccf_0_639">
                <a:extLst>
                  <a:ext uri="{FF2B5EF4-FFF2-40B4-BE49-F238E27FC236}">
                    <a16:creationId xmlns:a16="http://schemas.microsoft.com/office/drawing/2014/main" id="{E7735243-C545-4F9C-BC66-44DA23AC50C2}"/>
                  </a:ext>
                </a:extLst>
              </p:cNvPr>
              <p:cNvCxnSpPr/>
              <p:nvPr/>
            </p:nvCxnSpPr>
            <p:spPr>
              <a:xfrm>
                <a:off x="8129766" y="1113460"/>
                <a:ext cx="0" cy="3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8" name="Google Shape;477;g9695f6dccf_0_639">
              <a:extLst>
                <a:ext uri="{FF2B5EF4-FFF2-40B4-BE49-F238E27FC236}">
                  <a16:creationId xmlns:a16="http://schemas.microsoft.com/office/drawing/2014/main" id="{EAA05A67-9AF1-4D00-951D-CA68446CDD3E}"/>
                </a:ext>
              </a:extLst>
            </p:cNvPr>
            <p:cNvGrpSpPr/>
            <p:nvPr/>
          </p:nvGrpSpPr>
          <p:grpSpPr>
            <a:xfrm>
              <a:off x="4946824" y="1550656"/>
              <a:ext cx="2346399" cy="4915262"/>
              <a:chOff x="9469775" y="1088571"/>
              <a:chExt cx="2055900" cy="4422984"/>
            </a:xfrm>
          </p:grpSpPr>
          <p:grpSp>
            <p:nvGrpSpPr>
              <p:cNvPr id="78" name="Google Shape;478;g9695f6dccf_0_639">
                <a:extLst>
                  <a:ext uri="{FF2B5EF4-FFF2-40B4-BE49-F238E27FC236}">
                    <a16:creationId xmlns:a16="http://schemas.microsoft.com/office/drawing/2014/main" id="{654D9ADA-77EB-4F3D-A5E6-140A2384091C}"/>
                  </a:ext>
                </a:extLst>
              </p:cNvPr>
              <p:cNvGrpSpPr/>
              <p:nvPr/>
            </p:nvGrpSpPr>
            <p:grpSpPr>
              <a:xfrm>
                <a:off x="9469775" y="3443355"/>
                <a:ext cx="2055900" cy="2068200"/>
                <a:chOff x="9469775" y="3443355"/>
                <a:chExt cx="2055900" cy="2068200"/>
              </a:xfrm>
            </p:grpSpPr>
            <p:sp>
              <p:nvSpPr>
                <p:cNvPr id="86" name="Google Shape;479;g9695f6dccf_0_639">
                  <a:extLst>
                    <a:ext uri="{FF2B5EF4-FFF2-40B4-BE49-F238E27FC236}">
                      <a16:creationId xmlns:a16="http://schemas.microsoft.com/office/drawing/2014/main" id="{48B48C96-51A4-4893-89C3-3451358F7AE9}"/>
                    </a:ext>
                  </a:extLst>
                </p:cNvPr>
                <p:cNvSpPr/>
                <p:nvPr/>
              </p:nvSpPr>
              <p:spPr>
                <a:xfrm>
                  <a:off x="9469775" y="3443355"/>
                  <a:ext cx="2055900" cy="2068200"/>
                </a:xfrm>
                <a:prstGeom prst="ellipse">
                  <a:avLst/>
                </a:prstGeom>
                <a:solidFill>
                  <a:srgbClr val="FBE4D4"/>
                </a:solidFill>
                <a:ln w="71425" cap="flat" cmpd="sng">
                  <a:solidFill>
                    <a:srgbClr val="EF5C4D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480;g9695f6dccf_0_639">
                  <a:extLst>
                    <a:ext uri="{FF2B5EF4-FFF2-40B4-BE49-F238E27FC236}">
                      <a16:creationId xmlns:a16="http://schemas.microsoft.com/office/drawing/2014/main" id="{0BBF51ED-397E-4646-B8C1-86B00F879696}"/>
                    </a:ext>
                  </a:extLst>
                </p:cNvPr>
                <p:cNvSpPr/>
                <p:nvPr/>
              </p:nvSpPr>
              <p:spPr>
                <a:xfrm>
                  <a:off x="9635228" y="4262076"/>
                  <a:ext cx="1725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Multiple Linear</a:t>
                  </a:r>
                  <a:endParaRPr sz="220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9" name="Google Shape;481;g9695f6dccf_0_639">
                <a:extLst>
                  <a:ext uri="{FF2B5EF4-FFF2-40B4-BE49-F238E27FC236}">
                    <a16:creationId xmlns:a16="http://schemas.microsoft.com/office/drawing/2014/main" id="{7F35AEFD-3A3F-40FD-83EB-ACCFE87EA52F}"/>
                  </a:ext>
                </a:extLst>
              </p:cNvPr>
              <p:cNvGrpSpPr/>
              <p:nvPr/>
            </p:nvGrpSpPr>
            <p:grpSpPr>
              <a:xfrm>
                <a:off x="10278726" y="2997482"/>
                <a:ext cx="441567" cy="575920"/>
                <a:chOff x="7902208" y="4912613"/>
                <a:chExt cx="441567" cy="575920"/>
              </a:xfrm>
            </p:grpSpPr>
            <p:pic>
              <p:nvPicPr>
                <p:cNvPr id="81" name="Google Shape;482;g9695f6dccf_0_639">
                  <a:extLst>
                    <a:ext uri="{FF2B5EF4-FFF2-40B4-BE49-F238E27FC236}">
                      <a16:creationId xmlns:a16="http://schemas.microsoft.com/office/drawing/2014/main" id="{9A0EB6BD-6209-47C7-9693-D608E40173B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2" name="Google Shape;483;g9695f6dccf_0_639">
                  <a:extLst>
                    <a:ext uri="{FF2B5EF4-FFF2-40B4-BE49-F238E27FC236}">
                      <a16:creationId xmlns:a16="http://schemas.microsoft.com/office/drawing/2014/main" id="{43BDEF9D-523F-4B12-B9F7-97D1DD44A961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484;g9695f6dccf_0_639">
                  <a:extLst>
                    <a:ext uri="{FF2B5EF4-FFF2-40B4-BE49-F238E27FC236}">
                      <a16:creationId xmlns:a16="http://schemas.microsoft.com/office/drawing/2014/main" id="{08F0958B-F3B1-46EA-9AF4-FAFDB9ECED9B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84" name="Google Shape;485;g9695f6dccf_0_639">
                  <a:extLst>
                    <a:ext uri="{FF2B5EF4-FFF2-40B4-BE49-F238E27FC236}">
                      <a16:creationId xmlns:a16="http://schemas.microsoft.com/office/drawing/2014/main" id="{6E90ABC5-165D-44B0-B31C-C77C57F7BE1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5" name="Google Shape;486;g9695f6dccf_0_639">
                  <a:extLst>
                    <a:ext uri="{FF2B5EF4-FFF2-40B4-BE49-F238E27FC236}">
                      <a16:creationId xmlns:a16="http://schemas.microsoft.com/office/drawing/2014/main" id="{8473AA82-33D5-493E-811C-409F866AEF7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80" name="Google Shape;487;g9695f6dccf_0_639">
                <a:extLst>
                  <a:ext uri="{FF2B5EF4-FFF2-40B4-BE49-F238E27FC236}">
                    <a16:creationId xmlns:a16="http://schemas.microsoft.com/office/drawing/2014/main" id="{A7E3655A-D132-45AE-A6A2-4F98E29D8A19}"/>
                  </a:ext>
                </a:extLst>
              </p:cNvPr>
              <p:cNvCxnSpPr/>
              <p:nvPr/>
            </p:nvCxnSpPr>
            <p:spPr>
              <a:xfrm>
                <a:off x="10499509" y="1088571"/>
                <a:ext cx="0" cy="197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488;g9695f6dccf_0_639">
              <a:extLst>
                <a:ext uri="{FF2B5EF4-FFF2-40B4-BE49-F238E27FC236}">
                  <a16:creationId xmlns:a16="http://schemas.microsoft.com/office/drawing/2014/main" id="{828C74C2-D862-485D-AFE9-9A2DA027C657}"/>
                </a:ext>
              </a:extLst>
            </p:cNvPr>
            <p:cNvGrpSpPr/>
            <p:nvPr/>
          </p:nvGrpSpPr>
          <p:grpSpPr>
            <a:xfrm>
              <a:off x="1392278" y="1550656"/>
              <a:ext cx="2346399" cy="4915262"/>
              <a:chOff x="4730289" y="1088571"/>
              <a:chExt cx="2055900" cy="4422984"/>
            </a:xfrm>
          </p:grpSpPr>
          <p:grpSp>
            <p:nvGrpSpPr>
              <p:cNvPr id="68" name="Google Shape;489;g9695f6dccf_0_639">
                <a:extLst>
                  <a:ext uri="{FF2B5EF4-FFF2-40B4-BE49-F238E27FC236}">
                    <a16:creationId xmlns:a16="http://schemas.microsoft.com/office/drawing/2014/main" id="{71C0D6ED-CCB7-4B4D-9ADC-3542E02FD9F0}"/>
                  </a:ext>
                </a:extLst>
              </p:cNvPr>
              <p:cNvGrpSpPr/>
              <p:nvPr/>
            </p:nvGrpSpPr>
            <p:grpSpPr>
              <a:xfrm>
                <a:off x="4730289" y="3443355"/>
                <a:ext cx="2055900" cy="2068200"/>
                <a:chOff x="4730289" y="3443355"/>
                <a:chExt cx="2055900" cy="2068200"/>
              </a:xfrm>
            </p:grpSpPr>
            <p:sp>
              <p:nvSpPr>
                <p:cNvPr id="76" name="Google Shape;490;g9695f6dccf_0_639">
                  <a:extLst>
                    <a:ext uri="{FF2B5EF4-FFF2-40B4-BE49-F238E27FC236}">
                      <a16:creationId xmlns:a16="http://schemas.microsoft.com/office/drawing/2014/main" id="{384C6F5E-6EB8-43A9-9D53-005E7003DA6C}"/>
                    </a:ext>
                  </a:extLst>
                </p:cNvPr>
                <p:cNvSpPr/>
                <p:nvPr/>
              </p:nvSpPr>
              <p:spPr>
                <a:xfrm>
                  <a:off x="4730289" y="3443355"/>
                  <a:ext cx="2055900" cy="2068200"/>
                </a:xfrm>
                <a:prstGeom prst="ellipse">
                  <a:avLst/>
                </a:prstGeom>
                <a:solidFill>
                  <a:srgbClr val="E1EFD8"/>
                </a:solidFill>
                <a:ln w="71425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491;g9695f6dccf_0_639">
                  <a:extLst>
                    <a:ext uri="{FF2B5EF4-FFF2-40B4-BE49-F238E27FC236}">
                      <a16:creationId xmlns:a16="http://schemas.microsoft.com/office/drawing/2014/main" id="{E14A12B2-E351-46C1-AA48-34721E5023B6}"/>
                    </a:ext>
                  </a:extLst>
                </p:cNvPr>
                <p:cNvSpPr/>
                <p:nvPr/>
              </p:nvSpPr>
              <p:spPr>
                <a:xfrm>
                  <a:off x="5174911" y="4262079"/>
                  <a:ext cx="11127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Linear</a:t>
                  </a:r>
                  <a:endParaRPr sz="220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" name="Google Shape;492;g9695f6dccf_0_639">
                <a:extLst>
                  <a:ext uri="{FF2B5EF4-FFF2-40B4-BE49-F238E27FC236}">
                    <a16:creationId xmlns:a16="http://schemas.microsoft.com/office/drawing/2014/main" id="{9EE7B47E-9DB9-4ABF-9212-AF22271C9FB7}"/>
                  </a:ext>
                </a:extLst>
              </p:cNvPr>
              <p:cNvGrpSpPr/>
              <p:nvPr/>
            </p:nvGrpSpPr>
            <p:grpSpPr>
              <a:xfrm>
                <a:off x="5539240" y="2997482"/>
                <a:ext cx="441567" cy="575920"/>
                <a:chOff x="7902208" y="4912613"/>
                <a:chExt cx="441567" cy="575920"/>
              </a:xfrm>
            </p:grpSpPr>
            <p:pic>
              <p:nvPicPr>
                <p:cNvPr id="71" name="Google Shape;493;g9695f6dccf_0_639">
                  <a:extLst>
                    <a:ext uri="{FF2B5EF4-FFF2-40B4-BE49-F238E27FC236}">
                      <a16:creationId xmlns:a16="http://schemas.microsoft.com/office/drawing/2014/main" id="{1E2B6C40-70BF-4B67-A1EE-91090FEFAF4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2" name="Google Shape;494;g9695f6dccf_0_639">
                  <a:extLst>
                    <a:ext uri="{FF2B5EF4-FFF2-40B4-BE49-F238E27FC236}">
                      <a16:creationId xmlns:a16="http://schemas.microsoft.com/office/drawing/2014/main" id="{8258B6CD-049C-4C8D-AB88-A11E97998105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495;g9695f6dccf_0_639">
                  <a:extLst>
                    <a:ext uri="{FF2B5EF4-FFF2-40B4-BE49-F238E27FC236}">
                      <a16:creationId xmlns:a16="http://schemas.microsoft.com/office/drawing/2014/main" id="{CDFABBD7-8276-4DEA-9C81-CC79E2EF8AE8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74" name="Google Shape;496;g9695f6dccf_0_639">
                  <a:extLst>
                    <a:ext uri="{FF2B5EF4-FFF2-40B4-BE49-F238E27FC236}">
                      <a16:creationId xmlns:a16="http://schemas.microsoft.com/office/drawing/2014/main" id="{DD71629B-071E-485B-926A-56440ACC96B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5" name="Google Shape;497;g9695f6dccf_0_639">
                  <a:extLst>
                    <a:ext uri="{FF2B5EF4-FFF2-40B4-BE49-F238E27FC236}">
                      <a16:creationId xmlns:a16="http://schemas.microsoft.com/office/drawing/2014/main" id="{D41D7267-B22C-4E06-B253-2EB5080CE50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70" name="Google Shape;498;g9695f6dccf_0_639">
                <a:extLst>
                  <a:ext uri="{FF2B5EF4-FFF2-40B4-BE49-F238E27FC236}">
                    <a16:creationId xmlns:a16="http://schemas.microsoft.com/office/drawing/2014/main" id="{63673ECC-F443-42E2-BA28-BFCBC10A774D}"/>
                  </a:ext>
                </a:extLst>
              </p:cNvPr>
              <p:cNvCxnSpPr/>
              <p:nvPr/>
            </p:nvCxnSpPr>
            <p:spPr>
              <a:xfrm>
                <a:off x="5760023" y="1088571"/>
                <a:ext cx="0" cy="197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0" name="Google Shape;499;g9695f6dccf_0_639">
              <a:extLst>
                <a:ext uri="{FF2B5EF4-FFF2-40B4-BE49-F238E27FC236}">
                  <a16:creationId xmlns:a16="http://schemas.microsoft.com/office/drawing/2014/main" id="{C48BD5B4-1A60-4E34-A2EF-72A216252919}"/>
                </a:ext>
              </a:extLst>
            </p:cNvPr>
            <p:cNvGrpSpPr/>
            <p:nvPr/>
          </p:nvGrpSpPr>
          <p:grpSpPr>
            <a:xfrm>
              <a:off x="10847940" y="1627521"/>
              <a:ext cx="2346399" cy="7015888"/>
              <a:chOff x="7100032" y="1113460"/>
              <a:chExt cx="2055900" cy="6313226"/>
            </a:xfrm>
          </p:grpSpPr>
          <p:grpSp>
            <p:nvGrpSpPr>
              <p:cNvPr id="58" name="Google Shape;500;g9695f6dccf_0_639">
                <a:extLst>
                  <a:ext uri="{FF2B5EF4-FFF2-40B4-BE49-F238E27FC236}">
                    <a16:creationId xmlns:a16="http://schemas.microsoft.com/office/drawing/2014/main" id="{986EF31B-5C44-486E-97F7-F13BB823EE91}"/>
                  </a:ext>
                </a:extLst>
              </p:cNvPr>
              <p:cNvGrpSpPr/>
              <p:nvPr/>
            </p:nvGrpSpPr>
            <p:grpSpPr>
              <a:xfrm>
                <a:off x="7100032" y="5358486"/>
                <a:ext cx="2055900" cy="2068200"/>
                <a:chOff x="7100032" y="5358486"/>
                <a:chExt cx="2055900" cy="2068200"/>
              </a:xfrm>
            </p:grpSpPr>
            <p:sp>
              <p:nvSpPr>
                <p:cNvPr id="66" name="Google Shape;501;g9695f6dccf_0_639">
                  <a:extLst>
                    <a:ext uri="{FF2B5EF4-FFF2-40B4-BE49-F238E27FC236}">
                      <a16:creationId xmlns:a16="http://schemas.microsoft.com/office/drawing/2014/main" id="{C0532D00-99D7-4453-A8B4-0F48B2EEFB8B}"/>
                    </a:ext>
                  </a:extLst>
                </p:cNvPr>
                <p:cNvSpPr/>
                <p:nvPr/>
              </p:nvSpPr>
              <p:spPr>
                <a:xfrm>
                  <a:off x="7100032" y="5358486"/>
                  <a:ext cx="2055900" cy="2068200"/>
                </a:xfrm>
                <a:prstGeom prst="ellipse">
                  <a:avLst/>
                </a:prstGeom>
                <a:solidFill>
                  <a:srgbClr val="DDEAF6"/>
                </a:solidFill>
                <a:ln w="71425" cap="flat" cmpd="sng">
                  <a:solidFill>
                    <a:srgbClr val="AF370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502;g9695f6dccf_0_639">
                  <a:extLst>
                    <a:ext uri="{FF2B5EF4-FFF2-40B4-BE49-F238E27FC236}">
                      <a16:creationId xmlns:a16="http://schemas.microsoft.com/office/drawing/2014/main" id="{97DC8835-4D71-4BE7-A7A0-1997A85A30A4}"/>
                    </a:ext>
                  </a:extLst>
                </p:cNvPr>
                <p:cNvSpPr/>
                <p:nvPr/>
              </p:nvSpPr>
              <p:spPr>
                <a:xfrm>
                  <a:off x="7425242" y="6160211"/>
                  <a:ext cx="14055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ElasticNet</a:t>
                  </a:r>
                  <a:endParaRPr sz="220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59" name="Google Shape;503;g9695f6dccf_0_639">
                <a:extLst>
                  <a:ext uri="{FF2B5EF4-FFF2-40B4-BE49-F238E27FC236}">
                    <a16:creationId xmlns:a16="http://schemas.microsoft.com/office/drawing/2014/main" id="{2DB107BB-D5D3-4DE8-8F04-972062A6B72B}"/>
                  </a:ext>
                </a:extLst>
              </p:cNvPr>
              <p:cNvGrpSpPr/>
              <p:nvPr/>
            </p:nvGrpSpPr>
            <p:grpSpPr>
              <a:xfrm>
                <a:off x="7908983" y="4912613"/>
                <a:ext cx="441567" cy="575920"/>
                <a:chOff x="7902208" y="4912613"/>
                <a:chExt cx="441567" cy="575920"/>
              </a:xfrm>
            </p:grpSpPr>
            <p:pic>
              <p:nvPicPr>
                <p:cNvPr id="61" name="Google Shape;504;g9695f6dccf_0_639">
                  <a:extLst>
                    <a:ext uri="{FF2B5EF4-FFF2-40B4-BE49-F238E27FC236}">
                      <a16:creationId xmlns:a16="http://schemas.microsoft.com/office/drawing/2014/main" id="{8C1B33B2-CF1B-4BF9-97CB-80C451D9221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" name="Google Shape;505;g9695f6dccf_0_639">
                  <a:extLst>
                    <a:ext uri="{FF2B5EF4-FFF2-40B4-BE49-F238E27FC236}">
                      <a16:creationId xmlns:a16="http://schemas.microsoft.com/office/drawing/2014/main" id="{F11EC038-F3F4-48C8-AE54-7552F32F9820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506;g9695f6dccf_0_639">
                  <a:extLst>
                    <a:ext uri="{FF2B5EF4-FFF2-40B4-BE49-F238E27FC236}">
                      <a16:creationId xmlns:a16="http://schemas.microsoft.com/office/drawing/2014/main" id="{9DF29C8B-E698-4F50-8CE7-C7A0569E17AB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64" name="Google Shape;507;g9695f6dccf_0_639">
                  <a:extLst>
                    <a:ext uri="{FF2B5EF4-FFF2-40B4-BE49-F238E27FC236}">
                      <a16:creationId xmlns:a16="http://schemas.microsoft.com/office/drawing/2014/main" id="{4F110B48-3450-4F39-ABF9-8B5AE8D2069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" name="Google Shape;508;g9695f6dccf_0_639">
                  <a:extLst>
                    <a:ext uri="{FF2B5EF4-FFF2-40B4-BE49-F238E27FC236}">
                      <a16:creationId xmlns:a16="http://schemas.microsoft.com/office/drawing/2014/main" id="{92B3B6D7-B36E-4331-BABF-9A22DA54320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0" name="Google Shape;509;g9695f6dccf_0_639">
                <a:extLst>
                  <a:ext uri="{FF2B5EF4-FFF2-40B4-BE49-F238E27FC236}">
                    <a16:creationId xmlns:a16="http://schemas.microsoft.com/office/drawing/2014/main" id="{F89050AB-6F4C-490C-8C84-2E258D625F69}"/>
                  </a:ext>
                </a:extLst>
              </p:cNvPr>
              <p:cNvCxnSpPr/>
              <p:nvPr/>
            </p:nvCxnSpPr>
            <p:spPr>
              <a:xfrm>
                <a:off x="8129766" y="1113460"/>
                <a:ext cx="0" cy="3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1" name="Google Shape;510;g9695f6dccf_0_639">
              <a:extLst>
                <a:ext uri="{FF2B5EF4-FFF2-40B4-BE49-F238E27FC236}">
                  <a16:creationId xmlns:a16="http://schemas.microsoft.com/office/drawing/2014/main" id="{A61840F3-D199-4738-B2EE-2EB2A6C72C14}"/>
                </a:ext>
              </a:extLst>
            </p:cNvPr>
            <p:cNvGrpSpPr/>
            <p:nvPr/>
          </p:nvGrpSpPr>
          <p:grpSpPr>
            <a:xfrm>
              <a:off x="12625213" y="1608855"/>
              <a:ext cx="2346399" cy="4915262"/>
              <a:chOff x="9469775" y="1088571"/>
              <a:chExt cx="2055900" cy="4422984"/>
            </a:xfrm>
          </p:grpSpPr>
          <p:grpSp>
            <p:nvGrpSpPr>
              <p:cNvPr id="48" name="Google Shape;511;g9695f6dccf_0_639">
                <a:extLst>
                  <a:ext uri="{FF2B5EF4-FFF2-40B4-BE49-F238E27FC236}">
                    <a16:creationId xmlns:a16="http://schemas.microsoft.com/office/drawing/2014/main" id="{F7DA7BAD-EC3A-49FF-A621-A2139A04FCBF}"/>
                  </a:ext>
                </a:extLst>
              </p:cNvPr>
              <p:cNvGrpSpPr/>
              <p:nvPr/>
            </p:nvGrpSpPr>
            <p:grpSpPr>
              <a:xfrm>
                <a:off x="9469775" y="3443355"/>
                <a:ext cx="2055900" cy="2068200"/>
                <a:chOff x="9469775" y="3443355"/>
                <a:chExt cx="2055900" cy="2068200"/>
              </a:xfrm>
            </p:grpSpPr>
            <p:sp>
              <p:nvSpPr>
                <p:cNvPr id="56" name="Google Shape;512;g9695f6dccf_0_639">
                  <a:extLst>
                    <a:ext uri="{FF2B5EF4-FFF2-40B4-BE49-F238E27FC236}">
                      <a16:creationId xmlns:a16="http://schemas.microsoft.com/office/drawing/2014/main" id="{87E8C4A3-8841-4F1A-A8C0-532B29CFC3DA}"/>
                    </a:ext>
                  </a:extLst>
                </p:cNvPr>
                <p:cNvSpPr/>
                <p:nvPr/>
              </p:nvSpPr>
              <p:spPr>
                <a:xfrm>
                  <a:off x="9469775" y="3443355"/>
                  <a:ext cx="2055900" cy="2068200"/>
                </a:xfrm>
                <a:prstGeom prst="ellipse">
                  <a:avLst/>
                </a:prstGeom>
                <a:solidFill>
                  <a:srgbClr val="FBE4D4"/>
                </a:solidFill>
                <a:ln w="71425" cap="flat" cmpd="sng">
                  <a:solidFill>
                    <a:srgbClr val="3939F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513;g9695f6dccf_0_639">
                  <a:extLst>
                    <a:ext uri="{FF2B5EF4-FFF2-40B4-BE49-F238E27FC236}">
                      <a16:creationId xmlns:a16="http://schemas.microsoft.com/office/drawing/2014/main" id="{8584F317-D2B8-4257-853C-5DAAFBDF8B5D}"/>
                    </a:ext>
                  </a:extLst>
                </p:cNvPr>
                <p:cNvSpPr/>
                <p:nvPr/>
              </p:nvSpPr>
              <p:spPr>
                <a:xfrm>
                  <a:off x="9968603" y="4262079"/>
                  <a:ext cx="11127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Lasso</a:t>
                  </a:r>
                  <a:endParaRPr sz="220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49" name="Google Shape;514;g9695f6dccf_0_639">
                <a:extLst>
                  <a:ext uri="{FF2B5EF4-FFF2-40B4-BE49-F238E27FC236}">
                    <a16:creationId xmlns:a16="http://schemas.microsoft.com/office/drawing/2014/main" id="{20C8B1B6-8A68-472D-9977-0630F37A2380}"/>
                  </a:ext>
                </a:extLst>
              </p:cNvPr>
              <p:cNvGrpSpPr/>
              <p:nvPr/>
            </p:nvGrpSpPr>
            <p:grpSpPr>
              <a:xfrm>
                <a:off x="10278726" y="2997482"/>
                <a:ext cx="441567" cy="575920"/>
                <a:chOff x="7902208" y="4912613"/>
                <a:chExt cx="441567" cy="575920"/>
              </a:xfrm>
            </p:grpSpPr>
            <p:pic>
              <p:nvPicPr>
                <p:cNvPr id="51" name="Google Shape;515;g9695f6dccf_0_639">
                  <a:extLst>
                    <a:ext uri="{FF2B5EF4-FFF2-40B4-BE49-F238E27FC236}">
                      <a16:creationId xmlns:a16="http://schemas.microsoft.com/office/drawing/2014/main" id="{D447343A-DE8A-429B-B385-1505A4A0E46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2" name="Google Shape;516;g9695f6dccf_0_639">
                  <a:extLst>
                    <a:ext uri="{FF2B5EF4-FFF2-40B4-BE49-F238E27FC236}">
                      <a16:creationId xmlns:a16="http://schemas.microsoft.com/office/drawing/2014/main" id="{690DCDF8-22AA-47E2-A721-75B1AFA4BE53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517;g9695f6dccf_0_639">
                  <a:extLst>
                    <a:ext uri="{FF2B5EF4-FFF2-40B4-BE49-F238E27FC236}">
                      <a16:creationId xmlns:a16="http://schemas.microsoft.com/office/drawing/2014/main" id="{E447C11C-B466-4CEB-9EF5-81159D9F6565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4" name="Google Shape;518;g9695f6dccf_0_639">
                  <a:extLst>
                    <a:ext uri="{FF2B5EF4-FFF2-40B4-BE49-F238E27FC236}">
                      <a16:creationId xmlns:a16="http://schemas.microsoft.com/office/drawing/2014/main" id="{49578314-7638-4A61-B069-A7D1C1D1998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" name="Google Shape;519;g9695f6dccf_0_639">
                  <a:extLst>
                    <a:ext uri="{FF2B5EF4-FFF2-40B4-BE49-F238E27FC236}">
                      <a16:creationId xmlns:a16="http://schemas.microsoft.com/office/drawing/2014/main" id="{81318302-8E97-4952-9A33-F6E006729BF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50" name="Google Shape;520;g9695f6dccf_0_639">
                <a:extLst>
                  <a:ext uri="{FF2B5EF4-FFF2-40B4-BE49-F238E27FC236}">
                    <a16:creationId xmlns:a16="http://schemas.microsoft.com/office/drawing/2014/main" id="{72BCB4A1-D6D2-4D5A-AC1D-BDD230ECF82F}"/>
                  </a:ext>
                </a:extLst>
              </p:cNvPr>
              <p:cNvCxnSpPr/>
              <p:nvPr/>
            </p:nvCxnSpPr>
            <p:spPr>
              <a:xfrm>
                <a:off x="10499509" y="1088571"/>
                <a:ext cx="0" cy="197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521;g9695f6dccf_0_639">
              <a:extLst>
                <a:ext uri="{FF2B5EF4-FFF2-40B4-BE49-F238E27FC236}">
                  <a16:creationId xmlns:a16="http://schemas.microsoft.com/office/drawing/2014/main" id="{AC465C62-A052-4345-95E1-7913D0CD06D8}"/>
                </a:ext>
              </a:extLst>
            </p:cNvPr>
            <p:cNvGrpSpPr/>
            <p:nvPr/>
          </p:nvGrpSpPr>
          <p:grpSpPr>
            <a:xfrm>
              <a:off x="9070667" y="1608855"/>
              <a:ext cx="2346399" cy="4915262"/>
              <a:chOff x="4730289" y="1088571"/>
              <a:chExt cx="2055900" cy="4422984"/>
            </a:xfrm>
          </p:grpSpPr>
          <p:grpSp>
            <p:nvGrpSpPr>
              <p:cNvPr id="33" name="Google Shape;522;g9695f6dccf_0_639">
                <a:extLst>
                  <a:ext uri="{FF2B5EF4-FFF2-40B4-BE49-F238E27FC236}">
                    <a16:creationId xmlns:a16="http://schemas.microsoft.com/office/drawing/2014/main" id="{B937AAC4-3673-4CB7-9DDF-24C424FCBBB2}"/>
                  </a:ext>
                </a:extLst>
              </p:cNvPr>
              <p:cNvGrpSpPr/>
              <p:nvPr/>
            </p:nvGrpSpPr>
            <p:grpSpPr>
              <a:xfrm>
                <a:off x="4730289" y="3443355"/>
                <a:ext cx="2055900" cy="2068200"/>
                <a:chOff x="4730289" y="3443355"/>
                <a:chExt cx="2055900" cy="2068200"/>
              </a:xfrm>
            </p:grpSpPr>
            <p:sp>
              <p:nvSpPr>
                <p:cNvPr id="46" name="Google Shape;523;g9695f6dccf_0_639">
                  <a:extLst>
                    <a:ext uri="{FF2B5EF4-FFF2-40B4-BE49-F238E27FC236}">
                      <a16:creationId xmlns:a16="http://schemas.microsoft.com/office/drawing/2014/main" id="{8CB2D614-46A2-4841-907D-EFDC2EB5A45C}"/>
                    </a:ext>
                  </a:extLst>
                </p:cNvPr>
                <p:cNvSpPr/>
                <p:nvPr/>
              </p:nvSpPr>
              <p:spPr>
                <a:xfrm>
                  <a:off x="4730289" y="3443355"/>
                  <a:ext cx="2055900" cy="2068200"/>
                </a:xfrm>
                <a:prstGeom prst="ellipse">
                  <a:avLst/>
                </a:prstGeom>
                <a:solidFill>
                  <a:srgbClr val="E1EFD8"/>
                </a:solidFill>
                <a:ln w="71425" cap="flat" cmpd="sng">
                  <a:solidFill>
                    <a:srgbClr val="75707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524;g9695f6dccf_0_639">
                  <a:extLst>
                    <a:ext uri="{FF2B5EF4-FFF2-40B4-BE49-F238E27FC236}">
                      <a16:creationId xmlns:a16="http://schemas.microsoft.com/office/drawing/2014/main" id="{4BBAD7F3-959F-446A-A491-5AA7C42D229B}"/>
                    </a:ext>
                  </a:extLst>
                </p:cNvPr>
                <p:cNvSpPr/>
                <p:nvPr/>
              </p:nvSpPr>
              <p:spPr>
                <a:xfrm>
                  <a:off x="5301073" y="4262079"/>
                  <a:ext cx="9015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Ridge</a:t>
                  </a:r>
                  <a:endParaRPr sz="220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4" name="Google Shape;525;g9695f6dccf_0_639">
                <a:extLst>
                  <a:ext uri="{FF2B5EF4-FFF2-40B4-BE49-F238E27FC236}">
                    <a16:creationId xmlns:a16="http://schemas.microsoft.com/office/drawing/2014/main" id="{3DA8B4C2-E5B1-4A76-A8EC-A02D202D9F88}"/>
                  </a:ext>
                </a:extLst>
              </p:cNvPr>
              <p:cNvGrpSpPr/>
              <p:nvPr/>
            </p:nvGrpSpPr>
            <p:grpSpPr>
              <a:xfrm>
                <a:off x="5539240" y="2997482"/>
                <a:ext cx="441567" cy="575920"/>
                <a:chOff x="7902208" y="4912613"/>
                <a:chExt cx="441567" cy="575920"/>
              </a:xfrm>
            </p:grpSpPr>
            <p:pic>
              <p:nvPicPr>
                <p:cNvPr id="38" name="Google Shape;526;g9695f6dccf_0_639">
                  <a:extLst>
                    <a:ext uri="{FF2B5EF4-FFF2-40B4-BE49-F238E27FC236}">
                      <a16:creationId xmlns:a16="http://schemas.microsoft.com/office/drawing/2014/main" id="{7555DE27-81D3-4CF4-A554-13F85633E0A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" name="Google Shape;527;g9695f6dccf_0_639">
                  <a:extLst>
                    <a:ext uri="{FF2B5EF4-FFF2-40B4-BE49-F238E27FC236}">
                      <a16:creationId xmlns:a16="http://schemas.microsoft.com/office/drawing/2014/main" id="{A76B7C0F-F0B5-42B1-8A11-328FDE9A547E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528;g9695f6dccf_0_639">
                  <a:extLst>
                    <a:ext uri="{FF2B5EF4-FFF2-40B4-BE49-F238E27FC236}">
                      <a16:creationId xmlns:a16="http://schemas.microsoft.com/office/drawing/2014/main" id="{C584D7FA-4A86-4129-A407-72DF2FDF4D06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4" name="Google Shape;529;g9695f6dccf_0_639">
                  <a:extLst>
                    <a:ext uri="{FF2B5EF4-FFF2-40B4-BE49-F238E27FC236}">
                      <a16:creationId xmlns:a16="http://schemas.microsoft.com/office/drawing/2014/main" id="{FB22D0C9-CD6D-4BD0-8F6C-ECBEED1B8F0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" name="Google Shape;530;g9695f6dccf_0_639">
                  <a:extLst>
                    <a:ext uri="{FF2B5EF4-FFF2-40B4-BE49-F238E27FC236}">
                      <a16:creationId xmlns:a16="http://schemas.microsoft.com/office/drawing/2014/main" id="{D19CAA1A-416E-4DDA-9741-C0505E0D23A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35" name="Google Shape;531;g9695f6dccf_0_639">
                <a:extLst>
                  <a:ext uri="{FF2B5EF4-FFF2-40B4-BE49-F238E27FC236}">
                    <a16:creationId xmlns:a16="http://schemas.microsoft.com/office/drawing/2014/main" id="{754A5CAD-DCFA-4FBD-A751-A1A85F422217}"/>
                  </a:ext>
                </a:extLst>
              </p:cNvPr>
              <p:cNvCxnSpPr/>
              <p:nvPr/>
            </p:nvCxnSpPr>
            <p:spPr>
              <a:xfrm>
                <a:off x="5760023" y="1088571"/>
                <a:ext cx="0" cy="197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83585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Regression: Use Case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3570" y="760650"/>
            <a:ext cx="552371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539;g96269305be_0_808">
            <a:extLst>
              <a:ext uri="{FF2B5EF4-FFF2-40B4-BE49-F238E27FC236}">
                <a16:creationId xmlns:a16="http://schemas.microsoft.com/office/drawing/2014/main" id="{72F417B1-85AF-4758-B801-C69CF74AFCA4}"/>
              </a:ext>
            </a:extLst>
          </p:cNvPr>
          <p:cNvSpPr txBox="1"/>
          <p:nvPr/>
        </p:nvSpPr>
        <p:spPr>
          <a:xfrm>
            <a:off x="14798" y="1017200"/>
            <a:ext cx="162579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Open Sans ExtraBold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540;g96269305be_0_808">
            <a:extLst>
              <a:ext uri="{FF2B5EF4-FFF2-40B4-BE49-F238E27FC236}">
                <a16:creationId xmlns:a16="http://schemas.microsoft.com/office/drawing/2014/main" id="{5F826CF2-1765-490E-96C3-1927C42DEDDB}"/>
              </a:ext>
            </a:extLst>
          </p:cNvPr>
          <p:cNvSpPr/>
          <p:nvPr/>
        </p:nvSpPr>
        <p:spPr>
          <a:xfrm>
            <a:off x="4263200" y="1256308"/>
            <a:ext cx="7729599" cy="6560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Predicting profit based on expenditures of the company</a:t>
            </a:r>
            <a:endParaRPr sz="2200" dirty="0"/>
          </a:p>
        </p:txBody>
      </p:sp>
      <p:grpSp>
        <p:nvGrpSpPr>
          <p:cNvPr id="100" name="Google Shape;541;g96269305be_0_808">
            <a:extLst>
              <a:ext uri="{FF2B5EF4-FFF2-40B4-BE49-F238E27FC236}">
                <a16:creationId xmlns:a16="http://schemas.microsoft.com/office/drawing/2014/main" id="{4FBF1ABB-F6AB-400B-9506-56702CE433FD}"/>
              </a:ext>
            </a:extLst>
          </p:cNvPr>
          <p:cNvGrpSpPr/>
          <p:nvPr/>
        </p:nvGrpSpPr>
        <p:grpSpPr>
          <a:xfrm>
            <a:off x="1345554" y="1670050"/>
            <a:ext cx="13564891" cy="7016959"/>
            <a:chOff x="887596" y="1726250"/>
            <a:chExt cx="13564891" cy="7016959"/>
          </a:xfrm>
        </p:grpSpPr>
        <p:grpSp>
          <p:nvGrpSpPr>
            <p:cNvPr id="101" name="Google Shape;542;g96269305be_0_808">
              <a:extLst>
                <a:ext uri="{FF2B5EF4-FFF2-40B4-BE49-F238E27FC236}">
                  <a16:creationId xmlns:a16="http://schemas.microsoft.com/office/drawing/2014/main" id="{45DFCE67-7498-4D64-BC6C-5BE84F62D8A3}"/>
                </a:ext>
              </a:extLst>
            </p:cNvPr>
            <p:cNvGrpSpPr/>
            <p:nvPr/>
          </p:nvGrpSpPr>
          <p:grpSpPr>
            <a:xfrm>
              <a:off x="2613211" y="2677208"/>
              <a:ext cx="3220898" cy="1003069"/>
              <a:chOff x="1757105" y="2264283"/>
              <a:chExt cx="2355835" cy="788452"/>
            </a:xfrm>
          </p:grpSpPr>
          <p:sp>
            <p:nvSpPr>
              <p:cNvPr id="146" name="Google Shape;543;g96269305be_0_808">
                <a:extLst>
                  <a:ext uri="{FF2B5EF4-FFF2-40B4-BE49-F238E27FC236}">
                    <a16:creationId xmlns:a16="http://schemas.microsoft.com/office/drawing/2014/main" id="{35544F18-6479-417F-86AB-59DA0A0D3049}"/>
                  </a:ext>
                </a:extLst>
              </p:cNvPr>
              <p:cNvSpPr/>
              <p:nvPr/>
            </p:nvSpPr>
            <p:spPr>
              <a:xfrm>
                <a:off x="1913640" y="2403835"/>
                <a:ext cx="2199300" cy="648900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R&amp;D Spend</a:t>
                </a:r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7" name="Google Shape;544;g96269305be_0_808">
                <a:extLst>
                  <a:ext uri="{FF2B5EF4-FFF2-40B4-BE49-F238E27FC236}">
                    <a16:creationId xmlns:a16="http://schemas.microsoft.com/office/drawing/2014/main" id="{74B0E43A-4CEC-49BA-AC74-9B63784E2A50}"/>
                  </a:ext>
                </a:extLst>
              </p:cNvPr>
              <p:cNvSpPr/>
              <p:nvPr/>
            </p:nvSpPr>
            <p:spPr>
              <a:xfrm>
                <a:off x="1757105" y="2264283"/>
                <a:ext cx="267600" cy="287400"/>
              </a:xfrm>
              <a:prstGeom prst="ellipse">
                <a:avLst/>
              </a:prstGeom>
              <a:solidFill>
                <a:srgbClr val="5B9BD5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02" name="Google Shape;545;g96269305be_0_808">
              <a:extLst>
                <a:ext uri="{FF2B5EF4-FFF2-40B4-BE49-F238E27FC236}">
                  <a16:creationId xmlns:a16="http://schemas.microsoft.com/office/drawing/2014/main" id="{DD3EBA4E-C126-4442-AC09-5A52F0C878AA}"/>
                </a:ext>
              </a:extLst>
            </p:cNvPr>
            <p:cNvGrpSpPr/>
            <p:nvPr/>
          </p:nvGrpSpPr>
          <p:grpSpPr>
            <a:xfrm>
              <a:off x="9244693" y="7734791"/>
              <a:ext cx="3186704" cy="1008417"/>
              <a:chOff x="6984556" y="5572837"/>
              <a:chExt cx="2330825" cy="792656"/>
            </a:xfrm>
          </p:grpSpPr>
          <p:sp>
            <p:nvSpPr>
              <p:cNvPr id="144" name="Google Shape;546;g96269305be_0_808">
                <a:extLst>
                  <a:ext uri="{FF2B5EF4-FFF2-40B4-BE49-F238E27FC236}">
                    <a16:creationId xmlns:a16="http://schemas.microsoft.com/office/drawing/2014/main" id="{EA7B481E-02D6-437C-9190-EE80A98F2847}"/>
                  </a:ext>
                </a:extLst>
              </p:cNvPr>
              <p:cNvSpPr/>
              <p:nvPr/>
            </p:nvSpPr>
            <p:spPr>
              <a:xfrm>
                <a:off x="6984556" y="5716593"/>
                <a:ext cx="2199300" cy="648900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State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5" name="Google Shape;547;g96269305be_0_808">
                <a:extLst>
                  <a:ext uri="{FF2B5EF4-FFF2-40B4-BE49-F238E27FC236}">
                    <a16:creationId xmlns:a16="http://schemas.microsoft.com/office/drawing/2014/main" id="{306F567E-4DD7-4B17-B7A9-4A242F30BF16}"/>
                  </a:ext>
                </a:extLst>
              </p:cNvPr>
              <p:cNvSpPr/>
              <p:nvPr/>
            </p:nvSpPr>
            <p:spPr>
              <a:xfrm>
                <a:off x="9047781" y="5572837"/>
                <a:ext cx="267600" cy="287400"/>
              </a:xfrm>
              <a:prstGeom prst="ellipse">
                <a:avLst/>
              </a:prstGeom>
              <a:solidFill>
                <a:srgbClr val="FFC000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4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03" name="Google Shape;548;g96269305be_0_808">
              <a:extLst>
                <a:ext uri="{FF2B5EF4-FFF2-40B4-BE49-F238E27FC236}">
                  <a16:creationId xmlns:a16="http://schemas.microsoft.com/office/drawing/2014/main" id="{CC35BD62-FAAB-47FD-9BFE-E7E6BCD88DE4}"/>
                </a:ext>
              </a:extLst>
            </p:cNvPr>
            <p:cNvGrpSpPr/>
            <p:nvPr/>
          </p:nvGrpSpPr>
          <p:grpSpPr>
            <a:xfrm>
              <a:off x="11262755" y="4675194"/>
              <a:ext cx="3189732" cy="988256"/>
              <a:chOff x="8455710" y="3751709"/>
              <a:chExt cx="2333040" cy="776809"/>
            </a:xfrm>
          </p:grpSpPr>
          <p:sp>
            <p:nvSpPr>
              <p:cNvPr id="142" name="Google Shape;549;g96269305be_0_808">
                <a:extLst>
                  <a:ext uri="{FF2B5EF4-FFF2-40B4-BE49-F238E27FC236}">
                    <a16:creationId xmlns:a16="http://schemas.microsoft.com/office/drawing/2014/main" id="{C8629107-F27F-4579-A0A6-2B6A453D0D2F}"/>
                  </a:ext>
                </a:extLst>
              </p:cNvPr>
              <p:cNvSpPr/>
              <p:nvPr/>
            </p:nvSpPr>
            <p:spPr>
              <a:xfrm>
                <a:off x="8455710" y="3879618"/>
                <a:ext cx="2199300" cy="648900"/>
              </a:xfrm>
              <a:prstGeom prst="roundRect">
                <a:avLst>
                  <a:gd name="adj" fmla="val 16667"/>
                </a:avLst>
              </a:prstGeom>
              <a:solidFill>
                <a:srgbClr val="ED7D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Marketing Spend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3" name="Google Shape;550;g96269305be_0_808">
                <a:extLst>
                  <a:ext uri="{FF2B5EF4-FFF2-40B4-BE49-F238E27FC236}">
                    <a16:creationId xmlns:a16="http://schemas.microsoft.com/office/drawing/2014/main" id="{8C9D8C70-6741-414D-B85D-B576EF5E0E28}"/>
                  </a:ext>
                </a:extLst>
              </p:cNvPr>
              <p:cNvSpPr/>
              <p:nvPr/>
            </p:nvSpPr>
            <p:spPr>
              <a:xfrm>
                <a:off x="10521150" y="3751709"/>
                <a:ext cx="267600" cy="287400"/>
              </a:xfrm>
              <a:prstGeom prst="ellipse">
                <a:avLst/>
              </a:prstGeom>
              <a:solidFill>
                <a:srgbClr val="ED7D31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04" name="Google Shape;551;g96269305be_0_808">
              <a:extLst>
                <a:ext uri="{FF2B5EF4-FFF2-40B4-BE49-F238E27FC236}">
                  <a16:creationId xmlns:a16="http://schemas.microsoft.com/office/drawing/2014/main" id="{D7B75217-C194-402E-BB7F-AC6951AE78CE}"/>
                </a:ext>
              </a:extLst>
            </p:cNvPr>
            <p:cNvGrpSpPr/>
            <p:nvPr/>
          </p:nvGrpSpPr>
          <p:grpSpPr>
            <a:xfrm>
              <a:off x="9588612" y="2052350"/>
              <a:ext cx="3208531" cy="1008417"/>
              <a:chOff x="7342361" y="1552336"/>
              <a:chExt cx="2346790" cy="792656"/>
            </a:xfrm>
          </p:grpSpPr>
          <p:sp>
            <p:nvSpPr>
              <p:cNvPr id="140" name="Google Shape;552;g96269305be_0_808">
                <a:extLst>
                  <a:ext uri="{FF2B5EF4-FFF2-40B4-BE49-F238E27FC236}">
                    <a16:creationId xmlns:a16="http://schemas.microsoft.com/office/drawing/2014/main" id="{28005996-CCA6-4C02-8A26-284236D3734D}"/>
                  </a:ext>
                </a:extLst>
              </p:cNvPr>
              <p:cNvSpPr/>
              <p:nvPr/>
            </p:nvSpPr>
            <p:spPr>
              <a:xfrm>
                <a:off x="7342361" y="1696092"/>
                <a:ext cx="2199300" cy="648900"/>
              </a:xfrm>
              <a:prstGeom prst="roundRect">
                <a:avLst>
                  <a:gd name="adj" fmla="val 16667"/>
                </a:avLst>
              </a:prstGeom>
              <a:solidFill>
                <a:srgbClr val="2DA99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Administration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1" name="Google Shape;553;g96269305be_0_808">
                <a:extLst>
                  <a:ext uri="{FF2B5EF4-FFF2-40B4-BE49-F238E27FC236}">
                    <a16:creationId xmlns:a16="http://schemas.microsoft.com/office/drawing/2014/main" id="{BD58AEBB-1D62-4D4A-8CB7-38CB78C4A8CE}"/>
                  </a:ext>
                </a:extLst>
              </p:cNvPr>
              <p:cNvSpPr/>
              <p:nvPr/>
            </p:nvSpPr>
            <p:spPr>
              <a:xfrm>
                <a:off x="9421551" y="1552336"/>
                <a:ext cx="267600" cy="287400"/>
              </a:xfrm>
              <a:prstGeom prst="ellipse">
                <a:avLst/>
              </a:prstGeom>
              <a:solidFill>
                <a:srgbClr val="2DA99D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05" name="Google Shape;554;g96269305be_0_808">
              <a:extLst>
                <a:ext uri="{FF2B5EF4-FFF2-40B4-BE49-F238E27FC236}">
                  <a16:creationId xmlns:a16="http://schemas.microsoft.com/office/drawing/2014/main" id="{3E38842C-B9D1-4879-B042-D76CB2A21B5E}"/>
                </a:ext>
              </a:extLst>
            </p:cNvPr>
            <p:cNvSpPr/>
            <p:nvPr/>
          </p:nvSpPr>
          <p:spPr>
            <a:xfrm>
              <a:off x="7378533" y="4860744"/>
              <a:ext cx="1861500" cy="1357800"/>
            </a:xfrm>
            <a:prstGeom prst="roundRect">
              <a:avLst>
                <a:gd name="adj" fmla="val 50000"/>
              </a:avLst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Profit Estimation</a:t>
              </a:r>
              <a:endParaRPr/>
            </a:p>
          </p:txBody>
        </p:sp>
        <p:pic>
          <p:nvPicPr>
            <p:cNvPr id="106" name="Google Shape;555;g96269305be_0_808">
              <a:extLst>
                <a:ext uri="{FF2B5EF4-FFF2-40B4-BE49-F238E27FC236}">
                  <a16:creationId xmlns:a16="http://schemas.microsoft.com/office/drawing/2014/main" id="{44F2BEB3-D931-4AA1-9718-68F96C43EBB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5790" t="3564" r="32403" b="3851"/>
            <a:stretch/>
          </p:blipFill>
          <p:spPr>
            <a:xfrm>
              <a:off x="887596" y="5631103"/>
              <a:ext cx="1599330" cy="28333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Google Shape;556;g96269305be_0_808">
              <a:extLst>
                <a:ext uri="{FF2B5EF4-FFF2-40B4-BE49-F238E27FC236}">
                  <a16:creationId xmlns:a16="http://schemas.microsoft.com/office/drawing/2014/main" id="{0A740EBF-7B27-4111-A6C5-2228F25A9B98}"/>
                </a:ext>
              </a:extLst>
            </p:cNvPr>
            <p:cNvGrpSpPr/>
            <p:nvPr/>
          </p:nvGrpSpPr>
          <p:grpSpPr>
            <a:xfrm>
              <a:off x="2578704" y="5946634"/>
              <a:ext cx="3113566" cy="1005505"/>
              <a:chOff x="2583895" y="6123368"/>
              <a:chExt cx="3113566" cy="1005505"/>
            </a:xfrm>
          </p:grpSpPr>
          <p:sp>
            <p:nvSpPr>
              <p:cNvPr id="138" name="Google Shape;557;g96269305be_0_808">
                <a:extLst>
                  <a:ext uri="{FF2B5EF4-FFF2-40B4-BE49-F238E27FC236}">
                    <a16:creationId xmlns:a16="http://schemas.microsoft.com/office/drawing/2014/main" id="{1682A8F6-E291-48AA-8C3C-427071D70B13}"/>
                  </a:ext>
                </a:extLst>
              </p:cNvPr>
              <p:cNvSpPr/>
              <p:nvPr/>
            </p:nvSpPr>
            <p:spPr>
              <a:xfrm>
                <a:off x="2690561" y="6303273"/>
                <a:ext cx="3006900" cy="825600"/>
              </a:xfrm>
              <a:prstGeom prst="roundRect">
                <a:avLst>
                  <a:gd name="adj" fmla="val 16667"/>
                </a:avLst>
              </a:prstGeom>
              <a:solidFill>
                <a:srgbClr val="A797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Profit</a:t>
                </a:r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9" name="Google Shape;558;g96269305be_0_808">
                <a:extLst>
                  <a:ext uri="{FF2B5EF4-FFF2-40B4-BE49-F238E27FC236}">
                    <a16:creationId xmlns:a16="http://schemas.microsoft.com/office/drawing/2014/main" id="{B5EAA84F-B5AD-4892-8030-3F6CED4C0AE7}"/>
                  </a:ext>
                </a:extLst>
              </p:cNvPr>
              <p:cNvSpPr/>
              <p:nvPr/>
            </p:nvSpPr>
            <p:spPr>
              <a:xfrm>
                <a:off x="2583895" y="6123368"/>
                <a:ext cx="365700" cy="365700"/>
              </a:xfrm>
              <a:prstGeom prst="ellipse">
                <a:avLst/>
              </a:prstGeom>
              <a:solidFill>
                <a:srgbClr val="A797E3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5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08" name="Google Shape;559;g96269305be_0_808">
              <a:extLst>
                <a:ext uri="{FF2B5EF4-FFF2-40B4-BE49-F238E27FC236}">
                  <a16:creationId xmlns:a16="http://schemas.microsoft.com/office/drawing/2014/main" id="{0FCB141D-1EE3-496A-AD89-AB7686BB73B7}"/>
                </a:ext>
              </a:extLst>
            </p:cNvPr>
            <p:cNvGrpSpPr/>
            <p:nvPr/>
          </p:nvGrpSpPr>
          <p:grpSpPr>
            <a:xfrm>
              <a:off x="5108286" y="1726250"/>
              <a:ext cx="6331659" cy="6736210"/>
              <a:chOff x="4955886" y="1573850"/>
              <a:chExt cx="6331659" cy="6736210"/>
            </a:xfrm>
          </p:grpSpPr>
          <p:sp>
            <p:nvSpPr>
              <p:cNvPr id="109" name="Google Shape;560;g96269305be_0_808">
                <a:extLst>
                  <a:ext uri="{FF2B5EF4-FFF2-40B4-BE49-F238E27FC236}">
                    <a16:creationId xmlns:a16="http://schemas.microsoft.com/office/drawing/2014/main" id="{BB4EBEFC-5564-4D96-94A3-EE437A312AEE}"/>
                  </a:ext>
                </a:extLst>
              </p:cNvPr>
              <p:cNvSpPr/>
              <p:nvPr/>
            </p:nvSpPr>
            <p:spPr>
              <a:xfrm rot="-2188154">
                <a:off x="7520429" y="1939043"/>
                <a:ext cx="2207475" cy="2970612"/>
              </a:xfrm>
              <a:custGeom>
                <a:avLst/>
                <a:gdLst/>
                <a:ahLst/>
                <a:cxnLst/>
                <a:rect l="l" t="t" r="r" b="b"/>
                <a:pathLst>
                  <a:path w="2205216" h="2967572" extrusionOk="0">
                    <a:moveTo>
                      <a:pt x="2048808" y="1521530"/>
                    </a:moveTo>
                    <a:lnTo>
                      <a:pt x="2076755" y="1593529"/>
                    </a:lnTo>
                    <a:lnTo>
                      <a:pt x="2076754" y="1593529"/>
                    </a:lnTo>
                    <a:lnTo>
                      <a:pt x="2119754" y="1704310"/>
                    </a:lnTo>
                    <a:cubicBezTo>
                      <a:pt x="2142782" y="1771956"/>
                      <a:pt x="2162936" y="1840471"/>
                      <a:pt x="2180183" y="1909654"/>
                    </a:cubicBezTo>
                    <a:lnTo>
                      <a:pt x="2205216" y="2035348"/>
                    </a:lnTo>
                    <a:lnTo>
                      <a:pt x="909619" y="2967572"/>
                    </a:lnTo>
                    <a:lnTo>
                      <a:pt x="488448" y="1593530"/>
                    </a:lnTo>
                    <a:lnTo>
                      <a:pt x="488449" y="1593530"/>
                    </a:lnTo>
                    <a:lnTo>
                      <a:pt x="466379" y="1521529"/>
                    </a:lnTo>
                    <a:close/>
                    <a:moveTo>
                      <a:pt x="1223750" y="480019"/>
                    </a:moveTo>
                    <a:cubicBezTo>
                      <a:pt x="1594647" y="754163"/>
                      <a:pt x="1869578" y="1109934"/>
                      <a:pt x="2042073" y="1504180"/>
                    </a:cubicBezTo>
                    <a:lnTo>
                      <a:pt x="2048807" y="1521530"/>
                    </a:lnTo>
                    <a:lnTo>
                      <a:pt x="466378" y="1521529"/>
                    </a:lnTo>
                    <a:lnTo>
                      <a:pt x="0" y="0"/>
                    </a:lnTo>
                    <a:lnTo>
                      <a:pt x="65594" y="5959"/>
                    </a:lnTo>
                    <a:cubicBezTo>
                      <a:pt x="472038" y="62773"/>
                      <a:pt x="870514" y="218928"/>
                      <a:pt x="1223750" y="480019"/>
                    </a:cubicBezTo>
                    <a:close/>
                  </a:path>
                </a:pathLst>
              </a:custGeom>
              <a:solidFill>
                <a:srgbClr val="2DA99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" name="Google Shape;561;g96269305be_0_808">
                <a:extLst>
                  <a:ext uri="{FF2B5EF4-FFF2-40B4-BE49-F238E27FC236}">
                    <a16:creationId xmlns:a16="http://schemas.microsoft.com/office/drawing/2014/main" id="{374E1C62-A5FE-47A5-B0E3-117806248D16}"/>
                  </a:ext>
                </a:extLst>
              </p:cNvPr>
              <p:cNvGrpSpPr/>
              <p:nvPr/>
            </p:nvGrpSpPr>
            <p:grpSpPr>
              <a:xfrm>
                <a:off x="4955886" y="2360449"/>
                <a:ext cx="6331659" cy="5949611"/>
                <a:chOff x="4955886" y="2360449"/>
                <a:chExt cx="6331659" cy="5949611"/>
              </a:xfrm>
            </p:grpSpPr>
            <p:sp>
              <p:nvSpPr>
                <p:cNvPr id="111" name="Google Shape;562;g96269305be_0_808">
                  <a:extLst>
                    <a:ext uri="{FF2B5EF4-FFF2-40B4-BE49-F238E27FC236}">
                      <a16:creationId xmlns:a16="http://schemas.microsoft.com/office/drawing/2014/main" id="{697BDE54-C0E6-4C42-921D-397F29CE1BA1}"/>
                    </a:ext>
                  </a:extLst>
                </p:cNvPr>
                <p:cNvSpPr/>
                <p:nvPr/>
              </p:nvSpPr>
              <p:spPr>
                <a:xfrm>
                  <a:off x="7428987" y="6513214"/>
                  <a:ext cx="2954445" cy="1375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445" h="1375062" extrusionOk="0">
                      <a:moveTo>
                        <a:pt x="1505247" y="0"/>
                      </a:moveTo>
                      <a:lnTo>
                        <a:pt x="2954445" y="0"/>
                      </a:lnTo>
                      <a:lnTo>
                        <a:pt x="2874651" y="143132"/>
                      </a:lnTo>
                      <a:cubicBezTo>
                        <a:pt x="2513722" y="741201"/>
                        <a:pt x="1913701" y="1178738"/>
                        <a:pt x="1206977" y="1323354"/>
                      </a:cubicBezTo>
                      <a:lnTo>
                        <a:pt x="1073999" y="1343649"/>
                      </a:lnTo>
                      <a:close/>
                      <a:moveTo>
                        <a:pt x="1429632" y="0"/>
                      </a:moveTo>
                      <a:lnTo>
                        <a:pt x="1505246" y="0"/>
                      </a:lnTo>
                      <a:lnTo>
                        <a:pt x="1073999" y="1343648"/>
                      </a:lnTo>
                      <a:lnTo>
                        <a:pt x="994490" y="1355783"/>
                      </a:lnTo>
                      <a:close/>
                      <a:moveTo>
                        <a:pt x="1429630" y="0"/>
                      </a:moveTo>
                      <a:lnTo>
                        <a:pt x="994488" y="1355783"/>
                      </a:lnTo>
                      <a:lnTo>
                        <a:pt x="994490" y="1355783"/>
                      </a:lnTo>
                      <a:lnTo>
                        <a:pt x="994490" y="1355784"/>
                      </a:lnTo>
                      <a:lnTo>
                        <a:pt x="954277" y="1361922"/>
                      </a:lnTo>
                      <a:cubicBezTo>
                        <a:pt x="868719" y="1370611"/>
                        <a:pt x="781908" y="1375062"/>
                        <a:pt x="694057" y="1375062"/>
                      </a:cubicBezTo>
                      <a:cubicBezTo>
                        <a:pt x="633660" y="1375061"/>
                        <a:pt x="573754" y="1372957"/>
                        <a:pt x="514409" y="1368819"/>
                      </a:cubicBezTo>
                      <a:lnTo>
                        <a:pt x="434278" y="1360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563;g96269305be_0_808">
                  <a:extLst>
                    <a:ext uri="{FF2B5EF4-FFF2-40B4-BE49-F238E27FC236}">
                      <a16:creationId xmlns:a16="http://schemas.microsoft.com/office/drawing/2014/main" id="{D3E7FBEA-8CE8-429A-9DCA-AB7A8C856698}"/>
                    </a:ext>
                  </a:extLst>
                </p:cNvPr>
                <p:cNvSpPr/>
                <p:nvPr/>
              </p:nvSpPr>
              <p:spPr>
                <a:xfrm>
                  <a:off x="8957077" y="3519213"/>
                  <a:ext cx="1710781" cy="292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781" h="2922522" extrusionOk="0">
                      <a:moveTo>
                        <a:pt x="429558" y="1584138"/>
                      </a:moveTo>
                      <a:lnTo>
                        <a:pt x="1627311" y="2470073"/>
                      </a:lnTo>
                      <a:lnTo>
                        <a:pt x="1622625" y="2490979"/>
                      </a:lnTo>
                      <a:cubicBezTo>
                        <a:pt x="1591488" y="2606042"/>
                        <a:pt x="1552483" y="2717872"/>
                        <a:pt x="1506224" y="2825855"/>
                      </a:cubicBezTo>
                      <a:lnTo>
                        <a:pt x="1460781" y="2922522"/>
                      </a:lnTo>
                      <a:lnTo>
                        <a:pt x="0" y="2922522"/>
                      </a:lnTo>
                      <a:close/>
                      <a:moveTo>
                        <a:pt x="937992" y="0"/>
                      </a:moveTo>
                      <a:lnTo>
                        <a:pt x="965344" y="24859"/>
                      </a:lnTo>
                      <a:cubicBezTo>
                        <a:pt x="1425913" y="485428"/>
                        <a:pt x="1710781" y="1121698"/>
                        <a:pt x="1710781" y="1824502"/>
                      </a:cubicBezTo>
                      <a:cubicBezTo>
                        <a:pt x="1710781" y="1978241"/>
                        <a:pt x="1697150" y="2128795"/>
                        <a:pt x="1671030" y="2275023"/>
                      </a:cubicBezTo>
                      <a:lnTo>
                        <a:pt x="1644530" y="2393253"/>
                      </a:lnTo>
                      <a:lnTo>
                        <a:pt x="1627312" y="2470072"/>
                      </a:lnTo>
                      <a:lnTo>
                        <a:pt x="429559" y="1584137"/>
                      </a:lnTo>
                      <a:lnTo>
                        <a:pt x="452788" y="1511764"/>
                      </a:lnTo>
                      <a:close/>
                    </a:path>
                  </a:pathLst>
                </a:custGeom>
                <a:solidFill>
                  <a:srgbClr val="ED7D3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564;g96269305be_0_808">
                  <a:extLst>
                    <a:ext uri="{FF2B5EF4-FFF2-40B4-BE49-F238E27FC236}">
                      <a16:creationId xmlns:a16="http://schemas.microsoft.com/office/drawing/2014/main" id="{C4656991-60F4-4E85-A86D-A2BD78EB0448}"/>
                    </a:ext>
                  </a:extLst>
                </p:cNvPr>
                <p:cNvSpPr/>
                <p:nvPr/>
              </p:nvSpPr>
              <p:spPr>
                <a:xfrm rot="-6465335">
                  <a:off x="5528084" y="2980277"/>
                  <a:ext cx="2267192" cy="2856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873" h="2855844" extrusionOk="0">
                      <a:moveTo>
                        <a:pt x="2095711" y="1446252"/>
                      </a:moveTo>
                      <a:lnTo>
                        <a:pt x="491373" y="1446253"/>
                      </a:lnTo>
                      <a:lnTo>
                        <a:pt x="0" y="0"/>
                      </a:lnTo>
                      <a:lnTo>
                        <a:pt x="69368" y="3981"/>
                      </a:lnTo>
                      <a:cubicBezTo>
                        <a:pt x="237510" y="22066"/>
                        <a:pt x="406343" y="57272"/>
                        <a:pt x="573722" y="110703"/>
                      </a:cubicBezTo>
                      <a:cubicBezTo>
                        <a:pt x="1201397" y="311069"/>
                        <a:pt x="1697224" y="732167"/>
                        <a:pt x="2002869" y="1260951"/>
                      </a:cubicBezTo>
                      <a:close/>
                      <a:moveTo>
                        <a:pt x="2266873" y="1920484"/>
                      </a:moveTo>
                      <a:lnTo>
                        <a:pt x="970289" y="2855844"/>
                      </a:lnTo>
                      <a:lnTo>
                        <a:pt x="515835" y="1518254"/>
                      </a:lnTo>
                      <a:lnTo>
                        <a:pt x="994000" y="1518254"/>
                      </a:lnTo>
                      <a:lnTo>
                        <a:pt x="515836" y="1518254"/>
                      </a:lnTo>
                      <a:lnTo>
                        <a:pt x="491374" y="1446254"/>
                      </a:lnTo>
                      <a:lnTo>
                        <a:pt x="2095712" y="1446253"/>
                      </a:lnTo>
                      <a:lnTo>
                        <a:pt x="2131786" y="1518253"/>
                      </a:lnTo>
                      <a:lnTo>
                        <a:pt x="2131785" y="1518253"/>
                      </a:lnTo>
                      <a:lnTo>
                        <a:pt x="2139571" y="1533795"/>
                      </a:lnTo>
                      <a:cubicBezTo>
                        <a:pt x="2179678" y="1627385"/>
                        <a:pt x="2214230" y="1723443"/>
                        <a:pt x="2242959" y="1821445"/>
                      </a:cubicBez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565;g96269305be_0_808">
                  <a:extLst>
                    <a:ext uri="{FF2B5EF4-FFF2-40B4-BE49-F238E27FC236}">
                      <a16:creationId xmlns:a16="http://schemas.microsoft.com/office/drawing/2014/main" id="{F0645D05-F4E6-4095-8D79-06FA2C703FB5}"/>
                    </a:ext>
                  </a:extLst>
                </p:cNvPr>
                <p:cNvSpPr/>
                <p:nvPr/>
              </p:nvSpPr>
              <p:spPr>
                <a:xfrm rot="-1084339">
                  <a:off x="5926074" y="5242054"/>
                  <a:ext cx="1459343" cy="291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366" h="2915559" extrusionOk="0">
                      <a:moveTo>
                        <a:pt x="25135" y="955863"/>
                      </a:moveTo>
                      <a:lnTo>
                        <a:pt x="981741" y="1267362"/>
                      </a:lnTo>
                      <a:lnTo>
                        <a:pt x="1453849" y="1421094"/>
                      </a:lnTo>
                      <a:lnTo>
                        <a:pt x="1453849" y="1496812"/>
                      </a:lnTo>
                      <a:lnTo>
                        <a:pt x="1451684" y="1496107"/>
                      </a:lnTo>
                      <a:lnTo>
                        <a:pt x="1443446" y="2915559"/>
                      </a:lnTo>
                      <a:lnTo>
                        <a:pt x="1426949" y="2908210"/>
                      </a:lnTo>
                      <a:cubicBezTo>
                        <a:pt x="688070" y="2547789"/>
                        <a:pt x="185858" y="1859335"/>
                        <a:pt x="42219" y="1082492"/>
                      </a:cubicBezTo>
                      <a:lnTo>
                        <a:pt x="35820" y="1035064"/>
                      </a:lnTo>
                      <a:lnTo>
                        <a:pt x="35821" y="1035064"/>
                      </a:lnTo>
                      <a:close/>
                      <a:moveTo>
                        <a:pt x="1460366" y="0"/>
                      </a:moveTo>
                      <a:lnTo>
                        <a:pt x="1452123" y="1420526"/>
                      </a:lnTo>
                      <a:lnTo>
                        <a:pt x="981744" y="1267360"/>
                      </a:lnTo>
                      <a:lnTo>
                        <a:pt x="25136" y="955861"/>
                      </a:lnTo>
                      <a:lnTo>
                        <a:pt x="25137" y="955863"/>
                      </a:lnTo>
                      <a:lnTo>
                        <a:pt x="25135" y="955862"/>
                      </a:lnTo>
                      <a:lnTo>
                        <a:pt x="9198" y="837765"/>
                      </a:lnTo>
                      <a:cubicBezTo>
                        <a:pt x="2151" y="755415"/>
                        <a:pt x="-885" y="672379"/>
                        <a:pt x="221" y="588925"/>
                      </a:cubicBezTo>
                      <a:lnTo>
                        <a:pt x="6824" y="484458"/>
                      </a:lnTo>
                      <a:close/>
                    </a:path>
                  </a:pathLst>
                </a:custGeom>
                <a:solidFill>
                  <a:srgbClr val="A797E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566;g96269305be_0_808">
                  <a:extLst>
                    <a:ext uri="{FF2B5EF4-FFF2-40B4-BE49-F238E27FC236}">
                      <a16:creationId xmlns:a16="http://schemas.microsoft.com/office/drawing/2014/main" id="{306E367A-B165-431A-8708-3E2C3CD4CA96}"/>
                    </a:ext>
                  </a:extLst>
                </p:cNvPr>
                <p:cNvSpPr/>
                <p:nvPr/>
              </p:nvSpPr>
              <p:spPr>
                <a:xfrm>
                  <a:off x="8540221" y="2360449"/>
                  <a:ext cx="1241784" cy="1241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268" extrusionOk="0">
                      <a:moveTo>
                        <a:pt x="177" y="245"/>
                      </a:moveTo>
                      <a:cubicBezTo>
                        <a:pt x="116" y="268"/>
                        <a:pt x="47" y="237"/>
                        <a:pt x="23" y="176"/>
                      </a:cubicBezTo>
                      <a:cubicBezTo>
                        <a:pt x="0" y="115"/>
                        <a:pt x="31" y="46"/>
                        <a:pt x="92" y="23"/>
                      </a:cubicBezTo>
                      <a:cubicBezTo>
                        <a:pt x="153" y="0"/>
                        <a:pt x="222" y="30"/>
                        <a:pt x="245" y="91"/>
                      </a:cubicBezTo>
                      <a:cubicBezTo>
                        <a:pt x="268" y="153"/>
                        <a:pt x="238" y="221"/>
                        <a:pt x="177" y="245"/>
                      </a:cubicBezTo>
                    </a:path>
                  </a:pathLst>
                </a:custGeom>
                <a:solidFill>
                  <a:srgbClr val="2DA99D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567;g96269305be_0_808">
                  <a:extLst>
                    <a:ext uri="{FF2B5EF4-FFF2-40B4-BE49-F238E27FC236}">
                      <a16:creationId xmlns:a16="http://schemas.microsoft.com/office/drawing/2014/main" id="{1DD0BBD5-3266-40ED-91B0-37663B06E806}"/>
                    </a:ext>
                  </a:extLst>
                </p:cNvPr>
                <p:cNvSpPr/>
                <p:nvPr/>
              </p:nvSpPr>
              <p:spPr>
                <a:xfrm>
                  <a:off x="5489371" y="3080373"/>
                  <a:ext cx="1241784" cy="1241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54" extrusionOk="0">
                      <a:moveTo>
                        <a:pt x="245" y="144"/>
                      </a:moveTo>
                      <a:cubicBezTo>
                        <a:pt x="235" y="209"/>
                        <a:pt x="175" y="254"/>
                        <a:pt x="110" y="245"/>
                      </a:cubicBezTo>
                      <a:cubicBezTo>
                        <a:pt x="45" y="235"/>
                        <a:pt x="0" y="175"/>
                        <a:pt x="10" y="110"/>
                      </a:cubicBezTo>
                      <a:cubicBezTo>
                        <a:pt x="19" y="45"/>
                        <a:pt x="80" y="0"/>
                        <a:pt x="144" y="10"/>
                      </a:cubicBezTo>
                      <a:cubicBezTo>
                        <a:pt x="209" y="19"/>
                        <a:pt x="254" y="80"/>
                        <a:pt x="245" y="144"/>
                      </a:cubicBezTo>
                    </a:path>
                  </a:pathLst>
                </a:custGeom>
                <a:solidFill>
                  <a:srgbClr val="5B9BD5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568;g96269305be_0_808">
                  <a:extLst>
                    <a:ext uri="{FF2B5EF4-FFF2-40B4-BE49-F238E27FC236}">
                      <a16:creationId xmlns:a16="http://schemas.microsoft.com/office/drawing/2014/main" id="{23A2AF8A-67EC-4A74-8D26-2BE55B2D1441}"/>
                    </a:ext>
                  </a:extLst>
                </p:cNvPr>
                <p:cNvSpPr/>
                <p:nvPr/>
              </p:nvSpPr>
              <p:spPr>
                <a:xfrm>
                  <a:off x="5437476" y="6136388"/>
                  <a:ext cx="1241784" cy="1241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7" extrusionOk="0">
                      <a:moveTo>
                        <a:pt x="208" y="41"/>
                      </a:moveTo>
                      <a:cubicBezTo>
                        <a:pt x="259" y="82"/>
                        <a:pt x="267" y="156"/>
                        <a:pt x="226" y="207"/>
                      </a:cubicBezTo>
                      <a:cubicBezTo>
                        <a:pt x="185" y="259"/>
                        <a:pt x="110" y="267"/>
                        <a:pt x="59" y="226"/>
                      </a:cubicBezTo>
                      <a:cubicBezTo>
                        <a:pt x="8" y="185"/>
                        <a:pt x="0" y="110"/>
                        <a:pt x="41" y="59"/>
                      </a:cubicBezTo>
                      <a:cubicBezTo>
                        <a:pt x="82" y="8"/>
                        <a:pt x="156" y="0"/>
                        <a:pt x="208" y="41"/>
                      </a:cubicBezTo>
                    </a:path>
                  </a:pathLst>
                </a:custGeom>
                <a:solidFill>
                  <a:srgbClr val="A797E3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569;g96269305be_0_808">
                  <a:extLst>
                    <a:ext uri="{FF2B5EF4-FFF2-40B4-BE49-F238E27FC236}">
                      <a16:creationId xmlns:a16="http://schemas.microsoft.com/office/drawing/2014/main" id="{89E6E014-18CF-43DC-97F0-6CAE0599C6F8}"/>
                    </a:ext>
                  </a:extLst>
                </p:cNvPr>
                <p:cNvSpPr/>
                <p:nvPr/>
              </p:nvSpPr>
              <p:spPr>
                <a:xfrm>
                  <a:off x="8070957" y="7058613"/>
                  <a:ext cx="1241784" cy="1246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269" extrusionOk="0">
                      <a:moveTo>
                        <a:pt x="91" y="24"/>
                      </a:moveTo>
                      <a:cubicBezTo>
                        <a:pt x="153" y="0"/>
                        <a:pt x="221" y="31"/>
                        <a:pt x="245" y="92"/>
                      </a:cubicBezTo>
                      <a:cubicBezTo>
                        <a:pt x="268" y="153"/>
                        <a:pt x="238" y="222"/>
                        <a:pt x="176" y="245"/>
                      </a:cubicBezTo>
                      <a:cubicBezTo>
                        <a:pt x="115" y="269"/>
                        <a:pt x="47" y="238"/>
                        <a:pt x="23" y="177"/>
                      </a:cubicBezTo>
                      <a:cubicBezTo>
                        <a:pt x="0" y="116"/>
                        <a:pt x="30" y="47"/>
                        <a:pt x="91" y="24"/>
                      </a:cubicBezTo>
                    </a:path>
                  </a:pathLst>
                </a:custGeom>
                <a:solidFill>
                  <a:srgbClr val="FFC000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570;g96269305be_0_808">
                  <a:extLst>
                    <a:ext uri="{FF2B5EF4-FFF2-40B4-BE49-F238E27FC236}">
                      <a16:creationId xmlns:a16="http://schemas.microsoft.com/office/drawing/2014/main" id="{CC01AE4B-E869-49CB-8BA0-18342AAF0BF6}"/>
                    </a:ext>
                  </a:extLst>
                </p:cNvPr>
                <p:cNvSpPr/>
                <p:nvPr/>
              </p:nvSpPr>
              <p:spPr>
                <a:xfrm>
                  <a:off x="10045757" y="5055169"/>
                  <a:ext cx="1241788" cy="1241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54" extrusionOk="0">
                      <a:moveTo>
                        <a:pt x="10" y="110"/>
                      </a:moveTo>
                      <a:cubicBezTo>
                        <a:pt x="19" y="45"/>
                        <a:pt x="79" y="0"/>
                        <a:pt x="144" y="10"/>
                      </a:cubicBezTo>
                      <a:cubicBezTo>
                        <a:pt x="209" y="19"/>
                        <a:pt x="254" y="79"/>
                        <a:pt x="244" y="144"/>
                      </a:cubicBezTo>
                      <a:cubicBezTo>
                        <a:pt x="235" y="209"/>
                        <a:pt x="175" y="254"/>
                        <a:pt x="110" y="244"/>
                      </a:cubicBezTo>
                      <a:cubicBezTo>
                        <a:pt x="45" y="235"/>
                        <a:pt x="0" y="175"/>
                        <a:pt x="10" y="110"/>
                      </a:cubicBezTo>
                    </a:path>
                  </a:pathLst>
                </a:custGeom>
                <a:solidFill>
                  <a:srgbClr val="ED7D31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0" name="Google Shape;571;g96269305be_0_808">
                  <a:extLst>
                    <a:ext uri="{FF2B5EF4-FFF2-40B4-BE49-F238E27FC236}">
                      <a16:creationId xmlns:a16="http://schemas.microsoft.com/office/drawing/2014/main" id="{4058C7EF-B978-4884-B783-A17F997BD74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5784527" y="3396485"/>
                  <a:ext cx="675500" cy="6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21" name="Google Shape;572;g96269305be_0_808">
                  <a:extLst>
                    <a:ext uri="{FF2B5EF4-FFF2-40B4-BE49-F238E27FC236}">
                      <a16:creationId xmlns:a16="http://schemas.microsoft.com/office/drawing/2014/main" id="{3BCE3349-3674-4C38-B635-891BC43DFB96}"/>
                    </a:ext>
                  </a:extLst>
                </p:cNvPr>
                <p:cNvGrpSpPr/>
                <p:nvPr/>
              </p:nvGrpSpPr>
              <p:grpSpPr>
                <a:xfrm>
                  <a:off x="8841110" y="2664932"/>
                  <a:ext cx="640005" cy="632814"/>
                  <a:chOff x="8821834" y="2680865"/>
                  <a:chExt cx="640005" cy="632814"/>
                </a:xfrm>
              </p:grpSpPr>
              <p:sp>
                <p:nvSpPr>
                  <p:cNvPr id="136" name="Google Shape;573;g96269305be_0_808">
                    <a:extLst>
                      <a:ext uri="{FF2B5EF4-FFF2-40B4-BE49-F238E27FC236}">
                        <a16:creationId xmlns:a16="http://schemas.microsoft.com/office/drawing/2014/main" id="{052C122D-886F-4B48-88CC-084C45A3B169}"/>
                      </a:ext>
                    </a:extLst>
                  </p:cNvPr>
                  <p:cNvSpPr/>
                  <p:nvPr/>
                </p:nvSpPr>
                <p:spPr>
                  <a:xfrm>
                    <a:off x="8821834" y="2680865"/>
                    <a:ext cx="640005" cy="632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76" extrusionOk="0">
                        <a:moveTo>
                          <a:pt x="178" y="98"/>
                        </a:moveTo>
                        <a:lnTo>
                          <a:pt x="178" y="78"/>
                        </a:lnTo>
                        <a:lnTo>
                          <a:pt x="162" y="78"/>
                        </a:lnTo>
                        <a:lnTo>
                          <a:pt x="162" y="78"/>
                        </a:lnTo>
                        <a:lnTo>
                          <a:pt x="160" y="70"/>
                        </a:lnTo>
                        <a:lnTo>
                          <a:pt x="158" y="60"/>
                        </a:lnTo>
                        <a:lnTo>
                          <a:pt x="170" y="52"/>
                        </a:lnTo>
                        <a:lnTo>
                          <a:pt x="160" y="36"/>
                        </a:lnTo>
                        <a:lnTo>
                          <a:pt x="148" y="44"/>
                        </a:lnTo>
                        <a:lnTo>
                          <a:pt x="148" y="44"/>
                        </a:lnTo>
                        <a:lnTo>
                          <a:pt x="134" y="30"/>
                        </a:lnTo>
                        <a:lnTo>
                          <a:pt x="142" y="16"/>
                        </a:lnTo>
                        <a:lnTo>
                          <a:pt x="124" y="6"/>
                        </a:lnTo>
                        <a:lnTo>
                          <a:pt x="118" y="20"/>
                        </a:lnTo>
                        <a:lnTo>
                          <a:pt x="118" y="20"/>
                        </a:lnTo>
                        <a:lnTo>
                          <a:pt x="108" y="18"/>
                        </a:lnTo>
                        <a:lnTo>
                          <a:pt x="98" y="16"/>
                        </a:lnTo>
                        <a:lnTo>
                          <a:pt x="98" y="0"/>
                        </a:lnTo>
                        <a:lnTo>
                          <a:pt x="80" y="0"/>
                        </a:lnTo>
                        <a:lnTo>
                          <a:pt x="80" y="16"/>
                        </a:lnTo>
                        <a:lnTo>
                          <a:pt x="80" y="16"/>
                        </a:lnTo>
                        <a:lnTo>
                          <a:pt x="70" y="18"/>
                        </a:lnTo>
                        <a:lnTo>
                          <a:pt x="62" y="20"/>
                        </a:lnTo>
                        <a:lnTo>
                          <a:pt x="54" y="6"/>
                        </a:lnTo>
                        <a:lnTo>
                          <a:pt x="36" y="16"/>
                        </a:lnTo>
                        <a:lnTo>
                          <a:pt x="44" y="30"/>
                        </a:lnTo>
                        <a:lnTo>
                          <a:pt x="44" y="30"/>
                        </a:lnTo>
                        <a:lnTo>
                          <a:pt x="32" y="44"/>
                        </a:lnTo>
                        <a:lnTo>
                          <a:pt x="18" y="36"/>
                        </a:lnTo>
                        <a:lnTo>
                          <a:pt x="8" y="52"/>
                        </a:lnTo>
                        <a:lnTo>
                          <a:pt x="22" y="60"/>
                        </a:lnTo>
                        <a:lnTo>
                          <a:pt x="22" y="60"/>
                        </a:lnTo>
                        <a:lnTo>
                          <a:pt x="18" y="70"/>
                        </a:lnTo>
                        <a:lnTo>
                          <a:pt x="16" y="78"/>
                        </a:lnTo>
                        <a:lnTo>
                          <a:pt x="0" y="78"/>
                        </a:lnTo>
                        <a:lnTo>
                          <a:pt x="0" y="98"/>
                        </a:lnTo>
                        <a:lnTo>
                          <a:pt x="16" y="98"/>
                        </a:lnTo>
                        <a:lnTo>
                          <a:pt x="16" y="98"/>
                        </a:lnTo>
                        <a:lnTo>
                          <a:pt x="18" y="108"/>
                        </a:lnTo>
                        <a:lnTo>
                          <a:pt x="22" y="116"/>
                        </a:lnTo>
                        <a:lnTo>
                          <a:pt x="8" y="124"/>
                        </a:lnTo>
                        <a:lnTo>
                          <a:pt x="18" y="140"/>
                        </a:lnTo>
                        <a:lnTo>
                          <a:pt x="32" y="134"/>
                        </a:lnTo>
                        <a:lnTo>
                          <a:pt x="32" y="134"/>
                        </a:lnTo>
                        <a:lnTo>
                          <a:pt x="44" y="146"/>
                        </a:lnTo>
                        <a:lnTo>
                          <a:pt x="36" y="160"/>
                        </a:lnTo>
                        <a:lnTo>
                          <a:pt x="54" y="170"/>
                        </a:lnTo>
                        <a:lnTo>
                          <a:pt x="62" y="156"/>
                        </a:lnTo>
                        <a:lnTo>
                          <a:pt x="62" y="156"/>
                        </a:lnTo>
                        <a:lnTo>
                          <a:pt x="70" y="160"/>
                        </a:lnTo>
                        <a:lnTo>
                          <a:pt x="80" y="160"/>
                        </a:lnTo>
                        <a:lnTo>
                          <a:pt x="80" y="176"/>
                        </a:lnTo>
                        <a:lnTo>
                          <a:pt x="98" y="176"/>
                        </a:lnTo>
                        <a:lnTo>
                          <a:pt x="98" y="160"/>
                        </a:lnTo>
                        <a:lnTo>
                          <a:pt x="98" y="160"/>
                        </a:lnTo>
                        <a:lnTo>
                          <a:pt x="108" y="160"/>
                        </a:lnTo>
                        <a:lnTo>
                          <a:pt x="118" y="156"/>
                        </a:lnTo>
                        <a:lnTo>
                          <a:pt x="124" y="170"/>
                        </a:lnTo>
                        <a:lnTo>
                          <a:pt x="142" y="160"/>
                        </a:lnTo>
                        <a:lnTo>
                          <a:pt x="134" y="146"/>
                        </a:lnTo>
                        <a:lnTo>
                          <a:pt x="134" y="146"/>
                        </a:lnTo>
                        <a:lnTo>
                          <a:pt x="148" y="134"/>
                        </a:lnTo>
                        <a:lnTo>
                          <a:pt x="160" y="140"/>
                        </a:lnTo>
                        <a:lnTo>
                          <a:pt x="170" y="124"/>
                        </a:lnTo>
                        <a:lnTo>
                          <a:pt x="158" y="116"/>
                        </a:lnTo>
                        <a:lnTo>
                          <a:pt x="158" y="116"/>
                        </a:lnTo>
                        <a:lnTo>
                          <a:pt x="160" y="108"/>
                        </a:lnTo>
                        <a:lnTo>
                          <a:pt x="162" y="98"/>
                        </a:lnTo>
                        <a:lnTo>
                          <a:pt x="178" y="98"/>
                        </a:lnTo>
                        <a:close/>
                        <a:moveTo>
                          <a:pt x="44" y="88"/>
                        </a:moveTo>
                        <a:lnTo>
                          <a:pt x="44" y="88"/>
                        </a:lnTo>
                        <a:lnTo>
                          <a:pt x="46" y="80"/>
                        </a:lnTo>
                        <a:lnTo>
                          <a:pt x="48" y="70"/>
                        </a:lnTo>
                        <a:lnTo>
                          <a:pt x="52" y="64"/>
                        </a:lnTo>
                        <a:lnTo>
                          <a:pt x="58" y="56"/>
                        </a:lnTo>
                        <a:lnTo>
                          <a:pt x="64" y="52"/>
                        </a:lnTo>
                        <a:lnTo>
                          <a:pt x="72" y="48"/>
                        </a:lnTo>
                        <a:lnTo>
                          <a:pt x="80" y="44"/>
                        </a:lnTo>
                        <a:lnTo>
                          <a:pt x="90" y="44"/>
                        </a:lnTo>
                        <a:lnTo>
                          <a:pt x="90" y="44"/>
                        </a:lnTo>
                        <a:lnTo>
                          <a:pt x="98" y="44"/>
                        </a:lnTo>
                        <a:lnTo>
                          <a:pt x="106" y="48"/>
                        </a:lnTo>
                        <a:lnTo>
                          <a:pt x="114" y="52"/>
                        </a:lnTo>
                        <a:lnTo>
                          <a:pt x="120" y="56"/>
                        </a:lnTo>
                        <a:lnTo>
                          <a:pt x="126" y="64"/>
                        </a:lnTo>
                        <a:lnTo>
                          <a:pt x="130" y="70"/>
                        </a:lnTo>
                        <a:lnTo>
                          <a:pt x="132" y="80"/>
                        </a:lnTo>
                        <a:lnTo>
                          <a:pt x="134" y="88"/>
                        </a:lnTo>
                        <a:lnTo>
                          <a:pt x="134" y="88"/>
                        </a:lnTo>
                        <a:lnTo>
                          <a:pt x="132" y="98"/>
                        </a:lnTo>
                        <a:lnTo>
                          <a:pt x="130" y="106"/>
                        </a:lnTo>
                        <a:lnTo>
                          <a:pt x="126" y="114"/>
                        </a:lnTo>
                        <a:lnTo>
                          <a:pt x="120" y="120"/>
                        </a:lnTo>
                        <a:lnTo>
                          <a:pt x="114" y="126"/>
                        </a:lnTo>
                        <a:lnTo>
                          <a:pt x="106" y="130"/>
                        </a:lnTo>
                        <a:lnTo>
                          <a:pt x="98" y="132"/>
                        </a:lnTo>
                        <a:lnTo>
                          <a:pt x="90" y="132"/>
                        </a:lnTo>
                        <a:lnTo>
                          <a:pt x="90" y="132"/>
                        </a:lnTo>
                        <a:lnTo>
                          <a:pt x="80" y="132"/>
                        </a:lnTo>
                        <a:lnTo>
                          <a:pt x="72" y="130"/>
                        </a:lnTo>
                        <a:lnTo>
                          <a:pt x="64" y="126"/>
                        </a:lnTo>
                        <a:lnTo>
                          <a:pt x="58" y="120"/>
                        </a:lnTo>
                        <a:lnTo>
                          <a:pt x="52" y="114"/>
                        </a:lnTo>
                        <a:lnTo>
                          <a:pt x="48" y="106"/>
                        </a:lnTo>
                        <a:lnTo>
                          <a:pt x="46" y="98"/>
                        </a:lnTo>
                        <a:lnTo>
                          <a:pt x="44" y="88"/>
                        </a:lnTo>
                        <a:lnTo>
                          <a:pt x="44" y="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00" tIns="45700" rIns="91400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" name="Google Shape;574;g96269305be_0_808">
                    <a:extLst>
                      <a:ext uri="{FF2B5EF4-FFF2-40B4-BE49-F238E27FC236}">
                        <a16:creationId xmlns:a16="http://schemas.microsoft.com/office/drawing/2014/main" id="{95A35F31-02D3-4690-A038-F62FABFA0F12}"/>
                      </a:ext>
                    </a:extLst>
                  </p:cNvPr>
                  <p:cNvSpPr/>
                  <p:nvPr/>
                </p:nvSpPr>
                <p:spPr>
                  <a:xfrm>
                    <a:off x="9018093" y="2921122"/>
                    <a:ext cx="247485" cy="254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" h="64" extrusionOk="0">
                        <a:moveTo>
                          <a:pt x="62" y="49"/>
                        </a:moveTo>
                        <a:cubicBezTo>
                          <a:pt x="60" y="46"/>
                          <a:pt x="54" y="44"/>
                          <a:pt x="47" y="41"/>
                        </a:cubicBezTo>
                        <a:cubicBezTo>
                          <a:pt x="41" y="39"/>
                          <a:pt x="40" y="38"/>
                          <a:pt x="40" y="38"/>
                        </a:cubicBezTo>
                        <a:cubicBezTo>
                          <a:pt x="40" y="32"/>
                          <a:pt x="40" y="32"/>
                          <a:pt x="40" y="32"/>
                        </a:cubicBezTo>
                        <a:cubicBezTo>
                          <a:pt x="40" y="32"/>
                          <a:pt x="42" y="30"/>
                          <a:pt x="43" y="25"/>
                        </a:cubicBezTo>
                        <a:cubicBezTo>
                          <a:pt x="44" y="25"/>
                          <a:pt x="46" y="22"/>
                          <a:pt x="46" y="21"/>
                        </a:cubicBezTo>
                        <a:cubicBezTo>
                          <a:pt x="46" y="20"/>
                          <a:pt x="46" y="16"/>
                          <a:pt x="44" y="16"/>
                        </a:cubicBezTo>
                        <a:cubicBezTo>
                          <a:pt x="44" y="14"/>
                          <a:pt x="44" y="11"/>
                          <a:pt x="44" y="10"/>
                        </a:cubicBezTo>
                        <a:cubicBezTo>
                          <a:pt x="44" y="5"/>
                          <a:pt x="39" y="0"/>
                          <a:pt x="32" y="0"/>
                        </a:cubicBezTo>
                        <a:cubicBezTo>
                          <a:pt x="25" y="0"/>
                          <a:pt x="20" y="5"/>
                          <a:pt x="19" y="10"/>
                        </a:cubicBezTo>
                        <a:cubicBezTo>
                          <a:pt x="19" y="11"/>
                          <a:pt x="20" y="14"/>
                          <a:pt x="20" y="16"/>
                        </a:cubicBezTo>
                        <a:cubicBezTo>
                          <a:pt x="18" y="16"/>
                          <a:pt x="18" y="20"/>
                          <a:pt x="18" y="21"/>
                        </a:cubicBezTo>
                        <a:cubicBezTo>
                          <a:pt x="18" y="22"/>
                          <a:pt x="20" y="25"/>
                          <a:pt x="21" y="25"/>
                        </a:cubicBezTo>
                        <a:cubicBezTo>
                          <a:pt x="22" y="30"/>
                          <a:pt x="24" y="32"/>
                          <a:pt x="24" y="32"/>
                        </a:cubicBezTo>
                        <a:cubicBezTo>
                          <a:pt x="24" y="38"/>
                          <a:pt x="24" y="38"/>
                          <a:pt x="24" y="38"/>
                        </a:cubicBezTo>
                        <a:cubicBezTo>
                          <a:pt x="24" y="38"/>
                          <a:pt x="23" y="39"/>
                          <a:pt x="16" y="41"/>
                        </a:cubicBezTo>
                        <a:cubicBezTo>
                          <a:pt x="10" y="44"/>
                          <a:pt x="4" y="46"/>
                          <a:pt x="2" y="49"/>
                        </a:cubicBezTo>
                        <a:cubicBezTo>
                          <a:pt x="0" y="51"/>
                          <a:pt x="1" y="64"/>
                          <a:pt x="1" y="64"/>
                        </a:cubicBezTo>
                        <a:cubicBezTo>
                          <a:pt x="63" y="64"/>
                          <a:pt x="63" y="64"/>
                          <a:pt x="63" y="64"/>
                        </a:cubicBezTo>
                        <a:cubicBezTo>
                          <a:pt x="63" y="64"/>
                          <a:pt x="63" y="51"/>
                          <a:pt x="62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62550" tIns="81275" rIns="162550" bIns="81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200" b="0" i="0" u="none" strike="noStrike" cap="none">
                      <a:solidFill>
                        <a:srgbClr val="44494E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2" name="Google Shape;575;g96269305be_0_808">
                  <a:extLst>
                    <a:ext uri="{FF2B5EF4-FFF2-40B4-BE49-F238E27FC236}">
                      <a16:creationId xmlns:a16="http://schemas.microsoft.com/office/drawing/2014/main" id="{F0E528EA-2FEE-43EA-9F83-CE368B6B748A}"/>
                    </a:ext>
                  </a:extLst>
                </p:cNvPr>
                <p:cNvGrpSpPr/>
                <p:nvPr/>
              </p:nvGrpSpPr>
              <p:grpSpPr>
                <a:xfrm>
                  <a:off x="10371340" y="5387232"/>
                  <a:ext cx="622913" cy="577672"/>
                  <a:chOff x="619125" y="4140201"/>
                  <a:chExt cx="852488" cy="790573"/>
                </a:xfrm>
              </p:grpSpPr>
              <p:sp>
                <p:nvSpPr>
                  <p:cNvPr id="131" name="Google Shape;576;g96269305be_0_808">
                    <a:extLst>
                      <a:ext uri="{FF2B5EF4-FFF2-40B4-BE49-F238E27FC236}">
                        <a16:creationId xmlns:a16="http://schemas.microsoft.com/office/drawing/2014/main" id="{C10B0434-3F79-4AC4-8903-076D414C7B2C}"/>
                      </a:ext>
                    </a:extLst>
                  </p:cNvPr>
                  <p:cNvSpPr/>
                  <p:nvPr/>
                </p:nvSpPr>
                <p:spPr>
                  <a:xfrm>
                    <a:off x="619125" y="4141788"/>
                    <a:ext cx="852488" cy="788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6" h="828" extrusionOk="0">
                        <a:moveTo>
                          <a:pt x="0" y="828"/>
                        </a:moveTo>
                        <a:cubicBezTo>
                          <a:pt x="0" y="552"/>
                          <a:pt x="0" y="276"/>
                          <a:pt x="0" y="0"/>
                        </a:cubicBezTo>
                        <a:cubicBezTo>
                          <a:pt x="17" y="0"/>
                          <a:pt x="33" y="0"/>
                          <a:pt x="51" y="0"/>
                        </a:cubicBezTo>
                        <a:cubicBezTo>
                          <a:pt x="51" y="259"/>
                          <a:pt x="51" y="517"/>
                          <a:pt x="51" y="778"/>
                        </a:cubicBezTo>
                        <a:cubicBezTo>
                          <a:pt x="333" y="778"/>
                          <a:pt x="614" y="778"/>
                          <a:pt x="896" y="778"/>
                        </a:cubicBezTo>
                        <a:cubicBezTo>
                          <a:pt x="896" y="796"/>
                          <a:pt x="896" y="811"/>
                          <a:pt x="896" y="828"/>
                        </a:cubicBezTo>
                        <a:cubicBezTo>
                          <a:pt x="598" y="828"/>
                          <a:pt x="300" y="828"/>
                          <a:pt x="0" y="82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" name="Google Shape;577;g96269305be_0_808">
                    <a:extLst>
                      <a:ext uri="{FF2B5EF4-FFF2-40B4-BE49-F238E27FC236}">
                        <a16:creationId xmlns:a16="http://schemas.microsoft.com/office/drawing/2014/main" id="{22FB0B36-375B-4130-849C-ED8248FB59F0}"/>
                      </a:ext>
                    </a:extLst>
                  </p:cNvPr>
                  <p:cNvSpPr/>
                  <p:nvPr/>
                </p:nvSpPr>
                <p:spPr>
                  <a:xfrm>
                    <a:off x="1165225" y="4327525"/>
                    <a:ext cx="171450" cy="50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529" extrusionOk="0">
                        <a:moveTo>
                          <a:pt x="178" y="529"/>
                        </a:moveTo>
                        <a:cubicBezTo>
                          <a:pt x="119" y="529"/>
                          <a:pt x="61" y="529"/>
                          <a:pt x="2" y="529"/>
                        </a:cubicBezTo>
                        <a:cubicBezTo>
                          <a:pt x="1" y="523"/>
                          <a:pt x="0" y="517"/>
                          <a:pt x="0" y="512"/>
                        </a:cubicBezTo>
                        <a:cubicBezTo>
                          <a:pt x="0" y="415"/>
                          <a:pt x="0" y="318"/>
                          <a:pt x="1" y="222"/>
                        </a:cubicBezTo>
                        <a:cubicBezTo>
                          <a:pt x="1" y="216"/>
                          <a:pt x="1" y="208"/>
                          <a:pt x="5" y="203"/>
                        </a:cubicBezTo>
                        <a:cubicBezTo>
                          <a:pt x="47" y="139"/>
                          <a:pt x="90" y="76"/>
                          <a:pt x="133" y="13"/>
                        </a:cubicBezTo>
                        <a:cubicBezTo>
                          <a:pt x="137" y="7"/>
                          <a:pt x="147" y="0"/>
                          <a:pt x="150" y="1"/>
                        </a:cubicBezTo>
                        <a:cubicBezTo>
                          <a:pt x="161" y="7"/>
                          <a:pt x="180" y="6"/>
                          <a:pt x="180" y="27"/>
                        </a:cubicBezTo>
                        <a:cubicBezTo>
                          <a:pt x="179" y="190"/>
                          <a:pt x="179" y="354"/>
                          <a:pt x="179" y="517"/>
                        </a:cubicBezTo>
                        <a:cubicBezTo>
                          <a:pt x="179" y="520"/>
                          <a:pt x="179" y="524"/>
                          <a:pt x="178" y="5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578;g96269305be_0_808">
                    <a:extLst>
                      <a:ext uri="{FF2B5EF4-FFF2-40B4-BE49-F238E27FC236}">
                        <a16:creationId xmlns:a16="http://schemas.microsoft.com/office/drawing/2014/main" id="{BC3EF14E-E603-4895-A554-1571B75CF2E7}"/>
                      </a:ext>
                    </a:extLst>
                  </p:cNvPr>
                  <p:cNvSpPr/>
                  <p:nvPr/>
                </p:nvSpPr>
                <p:spPr>
                  <a:xfrm>
                    <a:off x="942975" y="4454524"/>
                    <a:ext cx="169864" cy="377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" h="396" extrusionOk="0">
                        <a:moveTo>
                          <a:pt x="178" y="396"/>
                        </a:moveTo>
                        <a:cubicBezTo>
                          <a:pt x="118" y="396"/>
                          <a:pt x="60" y="396"/>
                          <a:pt x="0" y="396"/>
                        </a:cubicBezTo>
                        <a:cubicBezTo>
                          <a:pt x="0" y="264"/>
                          <a:pt x="0" y="133"/>
                          <a:pt x="0" y="0"/>
                        </a:cubicBezTo>
                        <a:cubicBezTo>
                          <a:pt x="7" y="3"/>
                          <a:pt x="12" y="4"/>
                          <a:pt x="17" y="6"/>
                        </a:cubicBezTo>
                        <a:cubicBezTo>
                          <a:pt x="65" y="28"/>
                          <a:pt x="112" y="50"/>
                          <a:pt x="160" y="71"/>
                        </a:cubicBezTo>
                        <a:cubicBezTo>
                          <a:pt x="173" y="77"/>
                          <a:pt x="179" y="84"/>
                          <a:pt x="178" y="98"/>
                        </a:cubicBezTo>
                        <a:cubicBezTo>
                          <a:pt x="178" y="197"/>
                          <a:pt x="178" y="295"/>
                          <a:pt x="178" y="39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579;g96269305be_0_808">
                    <a:extLst>
                      <a:ext uri="{FF2B5EF4-FFF2-40B4-BE49-F238E27FC236}">
                        <a16:creationId xmlns:a16="http://schemas.microsoft.com/office/drawing/2014/main" id="{6BF2D1B1-5634-4575-A571-CD9D52B91B4C}"/>
                      </a:ext>
                    </a:extLst>
                  </p:cNvPr>
                  <p:cNvSpPr/>
                  <p:nvPr/>
                </p:nvSpPr>
                <p:spPr>
                  <a:xfrm>
                    <a:off x="712788" y="4140201"/>
                    <a:ext cx="620712" cy="50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525" extrusionOk="0">
                        <a:moveTo>
                          <a:pt x="552" y="105"/>
                        </a:moveTo>
                        <a:cubicBezTo>
                          <a:pt x="534" y="96"/>
                          <a:pt x="518" y="88"/>
                          <a:pt x="498" y="78"/>
                        </a:cubicBezTo>
                        <a:cubicBezTo>
                          <a:pt x="551" y="51"/>
                          <a:pt x="601" y="26"/>
                          <a:pt x="653" y="0"/>
                        </a:cubicBezTo>
                        <a:cubicBezTo>
                          <a:pt x="653" y="53"/>
                          <a:pt x="653" y="103"/>
                          <a:pt x="653" y="155"/>
                        </a:cubicBezTo>
                        <a:cubicBezTo>
                          <a:pt x="641" y="149"/>
                          <a:pt x="629" y="145"/>
                          <a:pt x="619" y="138"/>
                        </a:cubicBezTo>
                        <a:cubicBezTo>
                          <a:pt x="604" y="128"/>
                          <a:pt x="596" y="131"/>
                          <a:pt x="586" y="146"/>
                        </a:cubicBezTo>
                        <a:cubicBezTo>
                          <a:pt x="542" y="214"/>
                          <a:pt x="496" y="282"/>
                          <a:pt x="451" y="349"/>
                        </a:cubicBezTo>
                        <a:cubicBezTo>
                          <a:pt x="448" y="354"/>
                          <a:pt x="444" y="359"/>
                          <a:pt x="440" y="365"/>
                        </a:cubicBezTo>
                        <a:cubicBezTo>
                          <a:pt x="421" y="357"/>
                          <a:pt x="403" y="349"/>
                          <a:pt x="385" y="340"/>
                        </a:cubicBezTo>
                        <a:cubicBezTo>
                          <a:pt x="327" y="313"/>
                          <a:pt x="269" y="287"/>
                          <a:pt x="212" y="259"/>
                        </a:cubicBezTo>
                        <a:cubicBezTo>
                          <a:pt x="199" y="253"/>
                          <a:pt x="192" y="253"/>
                          <a:pt x="183" y="266"/>
                        </a:cubicBezTo>
                        <a:cubicBezTo>
                          <a:pt x="142" y="330"/>
                          <a:pt x="100" y="393"/>
                          <a:pt x="58" y="457"/>
                        </a:cubicBezTo>
                        <a:cubicBezTo>
                          <a:pt x="43" y="480"/>
                          <a:pt x="26" y="502"/>
                          <a:pt x="8" y="525"/>
                        </a:cubicBezTo>
                        <a:cubicBezTo>
                          <a:pt x="13" y="485"/>
                          <a:pt x="0" y="445"/>
                          <a:pt x="30" y="406"/>
                        </a:cubicBezTo>
                        <a:cubicBezTo>
                          <a:pt x="79" y="342"/>
                          <a:pt x="121" y="273"/>
                          <a:pt x="165" y="206"/>
                        </a:cubicBezTo>
                        <a:cubicBezTo>
                          <a:pt x="168" y="202"/>
                          <a:pt x="170" y="198"/>
                          <a:pt x="174" y="192"/>
                        </a:cubicBezTo>
                        <a:cubicBezTo>
                          <a:pt x="204" y="206"/>
                          <a:pt x="234" y="220"/>
                          <a:pt x="264" y="234"/>
                        </a:cubicBezTo>
                        <a:cubicBezTo>
                          <a:pt x="312" y="256"/>
                          <a:pt x="359" y="277"/>
                          <a:pt x="406" y="300"/>
                        </a:cubicBezTo>
                        <a:cubicBezTo>
                          <a:pt x="415" y="304"/>
                          <a:pt x="422" y="305"/>
                          <a:pt x="429" y="295"/>
                        </a:cubicBezTo>
                        <a:cubicBezTo>
                          <a:pt x="468" y="234"/>
                          <a:pt x="509" y="174"/>
                          <a:pt x="549" y="113"/>
                        </a:cubicBezTo>
                        <a:cubicBezTo>
                          <a:pt x="550" y="112"/>
                          <a:pt x="550" y="109"/>
                          <a:pt x="552" y="1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" name="Google Shape;580;g96269305be_0_808">
                    <a:extLst>
                      <a:ext uri="{FF2B5EF4-FFF2-40B4-BE49-F238E27FC236}">
                        <a16:creationId xmlns:a16="http://schemas.microsoft.com/office/drawing/2014/main" id="{990020B8-4CEB-4505-96C2-57209CFE28BB}"/>
                      </a:ext>
                    </a:extLst>
                  </p:cNvPr>
                  <p:cNvSpPr/>
                  <p:nvPr/>
                </p:nvSpPr>
                <p:spPr>
                  <a:xfrm>
                    <a:off x="719138" y="4486275"/>
                    <a:ext cx="169863" cy="344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" h="362" extrusionOk="0">
                        <a:moveTo>
                          <a:pt x="179" y="2"/>
                        </a:moveTo>
                        <a:cubicBezTo>
                          <a:pt x="179" y="122"/>
                          <a:pt x="179" y="241"/>
                          <a:pt x="179" y="362"/>
                        </a:cubicBezTo>
                        <a:cubicBezTo>
                          <a:pt x="120" y="362"/>
                          <a:pt x="61" y="362"/>
                          <a:pt x="0" y="362"/>
                        </a:cubicBezTo>
                        <a:cubicBezTo>
                          <a:pt x="0" y="330"/>
                          <a:pt x="0" y="298"/>
                          <a:pt x="1" y="266"/>
                        </a:cubicBezTo>
                        <a:cubicBezTo>
                          <a:pt x="1" y="261"/>
                          <a:pt x="5" y="256"/>
                          <a:pt x="8" y="252"/>
                        </a:cubicBezTo>
                        <a:cubicBezTo>
                          <a:pt x="50" y="188"/>
                          <a:pt x="93" y="125"/>
                          <a:pt x="135" y="61"/>
                        </a:cubicBezTo>
                        <a:cubicBezTo>
                          <a:pt x="149" y="41"/>
                          <a:pt x="162" y="21"/>
                          <a:pt x="175" y="0"/>
                        </a:cubicBezTo>
                        <a:cubicBezTo>
                          <a:pt x="176" y="1"/>
                          <a:pt x="178" y="2"/>
                          <a:pt x="17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23" name="Google Shape;581;g96269305be_0_808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4A72EDF-ACDC-4DED-9B21-F4CDA86D189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271392" y="7472257"/>
                  <a:ext cx="873337" cy="4715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24" name="Google Shape;582;g96269305be_0_808">
                  <a:extLst>
                    <a:ext uri="{FF2B5EF4-FFF2-40B4-BE49-F238E27FC236}">
                      <a16:creationId xmlns:a16="http://schemas.microsoft.com/office/drawing/2014/main" id="{CA7D82E3-FF60-4EAA-B724-05EB7AB5C817}"/>
                    </a:ext>
                  </a:extLst>
                </p:cNvPr>
                <p:cNvGrpSpPr/>
                <p:nvPr/>
              </p:nvGrpSpPr>
              <p:grpSpPr>
                <a:xfrm>
                  <a:off x="5784500" y="6393787"/>
                  <a:ext cx="715549" cy="818228"/>
                  <a:chOff x="6420303" y="6375783"/>
                  <a:chExt cx="715549" cy="818228"/>
                </a:xfrm>
              </p:grpSpPr>
              <p:grpSp>
                <p:nvGrpSpPr>
                  <p:cNvPr id="125" name="Google Shape;583;g96269305be_0_808">
                    <a:extLst>
                      <a:ext uri="{FF2B5EF4-FFF2-40B4-BE49-F238E27FC236}">
                        <a16:creationId xmlns:a16="http://schemas.microsoft.com/office/drawing/2014/main" id="{983CAC60-488F-4944-9B3A-81B0C44F67DA}"/>
                      </a:ext>
                    </a:extLst>
                  </p:cNvPr>
                  <p:cNvGrpSpPr/>
                  <p:nvPr/>
                </p:nvGrpSpPr>
                <p:grpSpPr>
                  <a:xfrm>
                    <a:off x="6420303" y="6375783"/>
                    <a:ext cx="370769" cy="487677"/>
                    <a:chOff x="2195513" y="4240212"/>
                    <a:chExt cx="176213" cy="231775"/>
                  </a:xfrm>
                </p:grpSpPr>
                <p:sp>
                  <p:nvSpPr>
                    <p:cNvPr id="127" name="Google Shape;584;g96269305be_0_808">
                      <a:extLst>
                        <a:ext uri="{FF2B5EF4-FFF2-40B4-BE49-F238E27FC236}">
                          <a16:creationId xmlns:a16="http://schemas.microsoft.com/office/drawing/2014/main" id="{CD0AC8FD-78D7-4A7A-BE07-301DBBD4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19325" y="4240212"/>
                      <a:ext cx="127000" cy="460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" h="39" extrusionOk="0">
                          <a:moveTo>
                            <a:pt x="24" y="39"/>
                          </a:moveTo>
                          <a:cubicBezTo>
                            <a:pt x="84" y="39"/>
                            <a:pt x="84" y="39"/>
                            <a:pt x="84" y="39"/>
                          </a:cubicBezTo>
                          <a:cubicBezTo>
                            <a:pt x="84" y="39"/>
                            <a:pt x="108" y="15"/>
                            <a:pt x="97" y="8"/>
                          </a:cubicBezTo>
                          <a:cubicBezTo>
                            <a:pt x="87" y="0"/>
                            <a:pt x="63" y="24"/>
                            <a:pt x="54" y="23"/>
                          </a:cubicBezTo>
                          <a:cubicBezTo>
                            <a:pt x="46" y="24"/>
                            <a:pt x="22" y="0"/>
                            <a:pt x="11" y="8"/>
                          </a:cubicBezTo>
                          <a:cubicBezTo>
                            <a:pt x="0" y="15"/>
                            <a:pt x="24" y="39"/>
                            <a:pt x="24" y="39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162550" tIns="81275" rIns="162550" bIns="81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i="0" u="none" strike="noStrike" cap="none">
                        <a:solidFill>
                          <a:srgbClr val="44494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8" name="Google Shape;585;g96269305be_0_808">
                      <a:extLst>
                        <a:ext uri="{FF2B5EF4-FFF2-40B4-BE49-F238E27FC236}">
                          <a16:creationId xmlns:a16="http://schemas.microsoft.com/office/drawing/2014/main" id="{CC3465EF-9ED7-4390-BB97-A0FA98B7D7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4725" y="4291012"/>
                      <a:ext cx="76200" cy="12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11" extrusionOk="0">
                          <a:moveTo>
                            <a:pt x="5" y="0"/>
                          </a:moveTo>
                          <a:cubicBezTo>
                            <a:pt x="2" y="0"/>
                            <a:pt x="0" y="3"/>
                            <a:pt x="0" y="6"/>
                          </a:cubicBezTo>
                          <a:cubicBezTo>
                            <a:pt x="0" y="9"/>
                            <a:pt x="2" y="11"/>
                            <a:pt x="5" y="11"/>
                          </a:cubicBezTo>
                          <a:cubicBezTo>
                            <a:pt x="59" y="11"/>
                            <a:pt x="59" y="11"/>
                            <a:pt x="59" y="11"/>
                          </a:cubicBezTo>
                          <a:cubicBezTo>
                            <a:pt x="62" y="11"/>
                            <a:pt x="65" y="9"/>
                            <a:pt x="65" y="6"/>
                          </a:cubicBezTo>
                          <a:cubicBezTo>
                            <a:pt x="65" y="3"/>
                            <a:pt x="62" y="0"/>
                            <a:pt x="59" y="0"/>
                          </a:cubicBez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162550" tIns="81275" rIns="162550" bIns="81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i="0" u="none" strike="noStrike" cap="none">
                        <a:solidFill>
                          <a:srgbClr val="44494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9" name="Google Shape;586;g96269305be_0_808">
                      <a:extLst>
                        <a:ext uri="{FF2B5EF4-FFF2-40B4-BE49-F238E27FC236}">
                          <a16:creationId xmlns:a16="http://schemas.microsoft.com/office/drawing/2014/main" id="{4AA55791-A2FC-4E9A-9442-336F4D1B32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3775" y="4351337"/>
                      <a:ext cx="39688" cy="746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" h="64" extrusionOk="0">
                          <a:moveTo>
                            <a:pt x="30" y="33"/>
                          </a:moveTo>
                          <a:cubicBezTo>
                            <a:pt x="29" y="32"/>
                            <a:pt x="27" y="31"/>
                            <a:pt x="25" y="30"/>
                          </a:cubicBezTo>
                          <a:cubicBezTo>
                            <a:pt x="23" y="29"/>
                            <a:pt x="21" y="28"/>
                            <a:pt x="19" y="27"/>
                          </a:cubicBezTo>
                          <a:cubicBezTo>
                            <a:pt x="19" y="10"/>
                            <a:pt x="19" y="10"/>
                            <a:pt x="19" y="10"/>
                          </a:cubicBezTo>
                          <a:cubicBezTo>
                            <a:pt x="21" y="10"/>
                            <a:pt x="23" y="11"/>
                            <a:pt x="24" y="12"/>
                          </a:cubicBezTo>
                          <a:cubicBezTo>
                            <a:pt x="25" y="13"/>
                            <a:pt x="25" y="14"/>
                            <a:pt x="25" y="16"/>
                          </a:cubicBezTo>
                          <a:cubicBezTo>
                            <a:pt x="25" y="18"/>
                            <a:pt x="25" y="18"/>
                            <a:pt x="25" y="18"/>
                          </a:cubicBezTo>
                          <a:cubicBezTo>
                            <a:pt x="26" y="18"/>
                            <a:pt x="27" y="18"/>
                            <a:pt x="27" y="18"/>
                          </a:cubicBezTo>
                          <a:cubicBezTo>
                            <a:pt x="28" y="18"/>
                            <a:pt x="29" y="18"/>
                            <a:pt x="30" y="18"/>
                          </a:cubicBezTo>
                          <a:cubicBezTo>
                            <a:pt x="30" y="18"/>
                            <a:pt x="31" y="17"/>
                            <a:pt x="31" y="17"/>
                          </a:cubicBezTo>
                          <a:cubicBezTo>
                            <a:pt x="32" y="17"/>
                            <a:pt x="32" y="16"/>
                            <a:pt x="33" y="16"/>
                          </a:cubicBez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2"/>
                            <a:pt x="33" y="11"/>
                            <a:pt x="32" y="10"/>
                          </a:cubicBezTo>
                          <a:cubicBezTo>
                            <a:pt x="31" y="9"/>
                            <a:pt x="29" y="8"/>
                            <a:pt x="28" y="7"/>
                          </a:cubicBezTo>
                          <a:cubicBezTo>
                            <a:pt x="27" y="7"/>
                            <a:pt x="25" y="7"/>
                            <a:pt x="23" y="6"/>
                          </a:cubicBezTo>
                          <a:cubicBezTo>
                            <a:pt x="22" y="6"/>
                            <a:pt x="20" y="6"/>
                            <a:pt x="19" y="6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15" y="6"/>
                            <a:pt x="15" y="6"/>
                            <a:pt x="15" y="6"/>
                          </a:cubicBezTo>
                          <a:cubicBezTo>
                            <a:pt x="13" y="6"/>
                            <a:pt x="11" y="7"/>
                            <a:pt x="10" y="7"/>
                          </a:cubicBezTo>
                          <a:cubicBezTo>
                            <a:pt x="8" y="8"/>
                            <a:pt x="6" y="9"/>
                            <a:pt x="5" y="10"/>
                          </a:cubicBezTo>
                          <a:cubicBezTo>
                            <a:pt x="4" y="11"/>
                            <a:pt x="2" y="12"/>
                            <a:pt x="2" y="14"/>
                          </a:cubicBezTo>
                          <a:cubicBezTo>
                            <a:pt x="1" y="16"/>
                            <a:pt x="0" y="18"/>
                            <a:pt x="0" y="20"/>
                          </a:cubicBezTo>
                          <a:cubicBezTo>
                            <a:pt x="0" y="22"/>
                            <a:pt x="1" y="24"/>
                            <a:pt x="2" y="26"/>
                          </a:cubicBezTo>
                          <a:cubicBezTo>
                            <a:pt x="3" y="27"/>
                            <a:pt x="4" y="29"/>
                            <a:pt x="5" y="30"/>
                          </a:cubicBezTo>
                          <a:cubicBezTo>
                            <a:pt x="6" y="31"/>
                            <a:pt x="8" y="32"/>
                            <a:pt x="10" y="33"/>
                          </a:cubicBezTo>
                          <a:cubicBezTo>
                            <a:pt x="12" y="34"/>
                            <a:pt x="13" y="35"/>
                            <a:pt x="15" y="35"/>
                          </a:cubicBezTo>
                          <a:cubicBezTo>
                            <a:pt x="15" y="54"/>
                            <a:pt x="15" y="54"/>
                            <a:pt x="15" y="54"/>
                          </a:cubicBezTo>
                          <a:cubicBezTo>
                            <a:pt x="13" y="54"/>
                            <a:pt x="11" y="53"/>
                            <a:pt x="10" y="52"/>
                          </a:cubicBezTo>
                          <a:cubicBezTo>
                            <a:pt x="8" y="51"/>
                            <a:pt x="8" y="49"/>
                            <a:pt x="8" y="46"/>
                          </a:cubicBezTo>
                          <a:cubicBezTo>
                            <a:pt x="8" y="45"/>
                            <a:pt x="8" y="45"/>
                            <a:pt x="8" y="45"/>
                          </a:cubicBezTo>
                          <a:cubicBezTo>
                            <a:pt x="7" y="45"/>
                            <a:pt x="6" y="45"/>
                            <a:pt x="6" y="45"/>
                          </a:cubicBezTo>
                          <a:cubicBezTo>
                            <a:pt x="5" y="45"/>
                            <a:pt x="4" y="45"/>
                            <a:pt x="4" y="45"/>
                          </a:cubicBezTo>
                          <a:cubicBezTo>
                            <a:pt x="3" y="45"/>
                            <a:pt x="2" y="45"/>
                            <a:pt x="2" y="46"/>
                          </a:cubicBezTo>
                          <a:cubicBezTo>
                            <a:pt x="1" y="46"/>
                            <a:pt x="1" y="47"/>
                            <a:pt x="0" y="47"/>
                          </a:cubicBezTo>
                          <a:cubicBezTo>
                            <a:pt x="0" y="48"/>
                            <a:pt x="0" y="48"/>
                            <a:pt x="0" y="49"/>
                          </a:cubicBezTo>
                          <a:cubicBezTo>
                            <a:pt x="0" y="51"/>
                            <a:pt x="1" y="52"/>
                            <a:pt x="2" y="54"/>
                          </a:cubicBezTo>
                          <a:cubicBezTo>
                            <a:pt x="3" y="55"/>
                            <a:pt x="4" y="56"/>
                            <a:pt x="6" y="56"/>
                          </a:cubicBezTo>
                          <a:cubicBezTo>
                            <a:pt x="7" y="57"/>
                            <a:pt x="9" y="57"/>
                            <a:pt x="11" y="57"/>
                          </a:cubicBezTo>
                          <a:cubicBezTo>
                            <a:pt x="12" y="58"/>
                            <a:pt x="14" y="58"/>
                            <a:pt x="15" y="58"/>
                          </a:cubicBezTo>
                          <a:cubicBezTo>
                            <a:pt x="15" y="58"/>
                            <a:pt x="15" y="58"/>
                            <a:pt x="15" y="58"/>
                          </a:cubicBezTo>
                          <a:cubicBezTo>
                            <a:pt x="15" y="64"/>
                            <a:pt x="15" y="64"/>
                            <a:pt x="15" y="64"/>
                          </a:cubicBezTo>
                          <a:cubicBezTo>
                            <a:pt x="19" y="63"/>
                            <a:pt x="19" y="63"/>
                            <a:pt x="19" y="63"/>
                          </a:cubicBezTo>
                          <a:cubicBezTo>
                            <a:pt x="19" y="57"/>
                            <a:pt x="19" y="57"/>
                            <a:pt x="19" y="57"/>
                          </a:cubicBezTo>
                          <a:cubicBezTo>
                            <a:pt x="21" y="57"/>
                            <a:pt x="23" y="57"/>
                            <a:pt x="25" y="56"/>
                          </a:cubicBezTo>
                          <a:cubicBezTo>
                            <a:pt x="27" y="55"/>
                            <a:pt x="29" y="54"/>
                            <a:pt x="30" y="53"/>
                          </a:cubicBezTo>
                          <a:cubicBezTo>
                            <a:pt x="32" y="52"/>
                            <a:pt x="33" y="50"/>
                            <a:pt x="33" y="49"/>
                          </a:cubicBezTo>
                          <a:cubicBezTo>
                            <a:pt x="34" y="47"/>
                            <a:pt x="35" y="45"/>
                            <a:pt x="35" y="42"/>
                          </a:cubicBezTo>
                          <a:cubicBezTo>
                            <a:pt x="35" y="40"/>
                            <a:pt x="34" y="38"/>
                            <a:pt x="33" y="37"/>
                          </a:cubicBezTo>
                          <a:cubicBezTo>
                            <a:pt x="33" y="35"/>
                            <a:pt x="31" y="34"/>
                            <a:pt x="30" y="33"/>
                          </a:cubicBezTo>
                          <a:moveTo>
                            <a:pt x="12" y="25"/>
                          </a:moveTo>
                          <a:cubicBezTo>
                            <a:pt x="12" y="24"/>
                            <a:pt x="11" y="24"/>
                            <a:pt x="10" y="23"/>
                          </a:cubicBezTo>
                          <a:cubicBezTo>
                            <a:pt x="9" y="22"/>
                            <a:pt x="9" y="21"/>
                            <a:pt x="8" y="20"/>
                          </a:cubicBezTo>
                          <a:cubicBezTo>
                            <a:pt x="8" y="20"/>
                            <a:pt x="8" y="18"/>
                            <a:pt x="8" y="17"/>
                          </a:cubicBezTo>
                          <a:cubicBezTo>
                            <a:pt x="8" y="16"/>
                            <a:pt x="8" y="15"/>
                            <a:pt x="8" y="14"/>
                          </a:cubicBezTo>
                          <a:cubicBezTo>
                            <a:pt x="9" y="13"/>
                            <a:pt x="9" y="13"/>
                            <a:pt x="10" y="12"/>
                          </a:cubicBezTo>
                          <a:cubicBezTo>
                            <a:pt x="11" y="11"/>
                            <a:pt x="11" y="11"/>
                            <a:pt x="12" y="10"/>
                          </a:cubicBezTo>
                          <a:cubicBezTo>
                            <a:pt x="13" y="10"/>
                            <a:pt x="14" y="10"/>
                            <a:pt x="15" y="10"/>
                          </a:cubicBezTo>
                          <a:cubicBezTo>
                            <a:pt x="15" y="26"/>
                            <a:pt x="15" y="26"/>
                            <a:pt x="15" y="26"/>
                          </a:cubicBezTo>
                          <a:cubicBezTo>
                            <a:pt x="14" y="26"/>
                            <a:pt x="13" y="25"/>
                            <a:pt x="12" y="25"/>
                          </a:cubicBezTo>
                          <a:moveTo>
                            <a:pt x="27" y="48"/>
                          </a:moveTo>
                          <a:cubicBezTo>
                            <a:pt x="26" y="49"/>
                            <a:pt x="26" y="50"/>
                            <a:pt x="25" y="51"/>
                          </a:cubicBezTo>
                          <a:cubicBezTo>
                            <a:pt x="24" y="52"/>
                            <a:pt x="23" y="52"/>
                            <a:pt x="22" y="53"/>
                          </a:cubicBezTo>
                          <a:cubicBezTo>
                            <a:pt x="21" y="53"/>
                            <a:pt x="20" y="54"/>
                            <a:pt x="19" y="54"/>
                          </a:cubicBezTo>
                          <a:cubicBezTo>
                            <a:pt x="19" y="36"/>
                            <a:pt x="19" y="36"/>
                            <a:pt x="19" y="36"/>
                          </a:cubicBezTo>
                          <a:cubicBezTo>
                            <a:pt x="20" y="37"/>
                            <a:pt x="21" y="37"/>
                            <a:pt x="22" y="38"/>
                          </a:cubicBezTo>
                          <a:cubicBezTo>
                            <a:pt x="23" y="38"/>
                            <a:pt x="24" y="39"/>
                            <a:pt x="25" y="40"/>
                          </a:cubicBezTo>
                          <a:cubicBezTo>
                            <a:pt x="26" y="40"/>
                            <a:pt x="26" y="41"/>
                            <a:pt x="27" y="42"/>
                          </a:cubicBezTo>
                          <a:cubicBezTo>
                            <a:pt x="27" y="43"/>
                            <a:pt x="27" y="44"/>
                            <a:pt x="27" y="45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162550" tIns="81275" rIns="162550" bIns="81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i="0" u="none" strike="noStrike" cap="none">
                        <a:solidFill>
                          <a:srgbClr val="44494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0" name="Google Shape;587;g96269305be_0_808">
                      <a:extLst>
                        <a:ext uri="{FF2B5EF4-FFF2-40B4-BE49-F238E27FC236}">
                          <a16:creationId xmlns:a16="http://schemas.microsoft.com/office/drawing/2014/main" id="{35533B53-9FB8-44EA-AC33-A92ED881E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5513" y="4308474"/>
                      <a:ext cx="176213" cy="1635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" h="140" extrusionOk="0">
                          <a:moveTo>
                            <a:pt x="105" y="0"/>
                          </a:moveTo>
                          <a:cubicBezTo>
                            <a:pt x="45" y="0"/>
                            <a:pt x="45" y="0"/>
                            <a:pt x="45" y="0"/>
                          </a:cubicBezTo>
                          <a:cubicBezTo>
                            <a:pt x="19" y="19"/>
                            <a:pt x="0" y="61"/>
                            <a:pt x="0" y="87"/>
                          </a:cubicBezTo>
                          <a:cubicBezTo>
                            <a:pt x="0" y="122"/>
                            <a:pt x="34" y="140"/>
                            <a:pt x="75" y="140"/>
                          </a:cubicBezTo>
                          <a:cubicBezTo>
                            <a:pt x="117" y="140"/>
                            <a:pt x="151" y="122"/>
                            <a:pt x="151" y="87"/>
                          </a:cubicBezTo>
                          <a:cubicBezTo>
                            <a:pt x="151" y="61"/>
                            <a:pt x="132" y="19"/>
                            <a:pt x="105" y="0"/>
                          </a:cubicBezTo>
                          <a:moveTo>
                            <a:pt x="75" y="110"/>
                          </a:moveTo>
                          <a:cubicBezTo>
                            <a:pt x="53" y="110"/>
                            <a:pt x="34" y="91"/>
                            <a:pt x="34" y="69"/>
                          </a:cubicBezTo>
                          <a:cubicBezTo>
                            <a:pt x="34" y="46"/>
                            <a:pt x="53" y="28"/>
                            <a:pt x="75" y="28"/>
                          </a:cubicBezTo>
                          <a:cubicBezTo>
                            <a:pt x="98" y="28"/>
                            <a:pt x="116" y="46"/>
                            <a:pt x="116" y="69"/>
                          </a:cubicBezTo>
                          <a:cubicBezTo>
                            <a:pt x="116" y="91"/>
                            <a:pt x="98" y="110"/>
                            <a:pt x="75" y="110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162550" tIns="81275" rIns="162550" bIns="81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i="0" u="none" strike="noStrike" cap="none">
                        <a:solidFill>
                          <a:srgbClr val="44494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126" name="Google Shape;588;g96269305be_0_808">
                    <a:extLst>
                      <a:ext uri="{FF2B5EF4-FFF2-40B4-BE49-F238E27FC236}">
                        <a16:creationId xmlns:a16="http://schemas.microsoft.com/office/drawing/2014/main" id="{4F15AD9B-5098-481F-AE7A-BE476A7E7D43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6443260" y="6501419"/>
                    <a:ext cx="692591" cy="6925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6826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Classification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2625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A8093ADB-72C5-45EA-9F4A-A813A6790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647" y="6719182"/>
            <a:ext cx="381390" cy="32256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0F6AC37-705D-4E94-86EB-86ADC4E1D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647" y="5546281"/>
            <a:ext cx="381390" cy="322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EEC3689-6FD6-4617-9D9E-B62EE3099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647" y="4373381"/>
            <a:ext cx="381390" cy="3225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E65E09D-68E5-4BE6-9C12-1CBC202B3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647" y="3200481"/>
            <a:ext cx="381390" cy="322560"/>
          </a:xfrm>
          <a:prstGeom prst="rect">
            <a:avLst/>
          </a:prstGeo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9C0C78D-3AFF-45AB-97C9-AFEF9399F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highlight>
                  <a:srgbClr val="FFFFFF"/>
                </a:highlight>
              </a:rPr>
              <a:t>Describe supervised learning and its types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A915D2E-CB3D-4E0B-A969-77280B3A5B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32874" y="4345930"/>
            <a:ext cx="8229600" cy="548640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Summarize the flow of supervised learning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98A27E5-C61E-42D8-A3CE-20EEB71FFB6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332874" y="5470607"/>
            <a:ext cx="8229600" cy="548640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Analyze the supervised learning use cases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99F891A-7B22-430C-B112-1AE386FB294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the various types of classification algorithms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5095" y="760650"/>
            <a:ext cx="3860660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02;g96269305be_0_339">
            <a:extLst>
              <a:ext uri="{FF2B5EF4-FFF2-40B4-BE49-F238E27FC236}">
                <a16:creationId xmlns:a16="http://schemas.microsoft.com/office/drawing/2014/main" id="{8BACD313-B7DF-4325-8978-37E917052348}"/>
              </a:ext>
            </a:extLst>
          </p:cNvPr>
          <p:cNvSpPr/>
          <p:nvPr/>
        </p:nvSpPr>
        <p:spPr>
          <a:xfrm>
            <a:off x="923375" y="3065350"/>
            <a:ext cx="5375825" cy="3995850"/>
          </a:xfrm>
          <a:prstGeom prst="roundRect">
            <a:avLst>
              <a:gd name="adj" fmla="val 16667"/>
            </a:avLst>
          </a:prstGeom>
          <a:solidFill>
            <a:srgbClr val="AFDBFF"/>
          </a:solidFill>
          <a:ln w="28575" cap="flat" cmpd="sng">
            <a:solidFill>
              <a:srgbClr val="018B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Classification is a technique used for determining which class the dependent variable belongs to based on one or more independent variables.</a:t>
            </a:r>
          </a:p>
          <a:p>
            <a:pPr marL="342900" marR="0" lvl="0" indent="-34290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It is mainly used for predicting discrete values.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5" name="Google Shape;603;g96269305be_0_339">
            <a:extLst>
              <a:ext uri="{FF2B5EF4-FFF2-40B4-BE49-F238E27FC236}">
                <a16:creationId xmlns:a16="http://schemas.microsoft.com/office/drawing/2014/main" id="{504F56AA-E4A9-4E73-A401-A7707BBA0E9D}"/>
              </a:ext>
            </a:extLst>
          </p:cNvPr>
          <p:cNvGrpSpPr/>
          <p:nvPr/>
        </p:nvGrpSpPr>
        <p:grpSpPr>
          <a:xfrm>
            <a:off x="6892609" y="2564917"/>
            <a:ext cx="8638911" cy="5311733"/>
            <a:chOff x="4617155" y="2735329"/>
            <a:chExt cx="8371037" cy="5311733"/>
          </a:xfrm>
        </p:grpSpPr>
        <p:grpSp>
          <p:nvGrpSpPr>
            <p:cNvPr id="56" name="Google Shape;604;g96269305be_0_339">
              <a:extLst>
                <a:ext uri="{FF2B5EF4-FFF2-40B4-BE49-F238E27FC236}">
                  <a16:creationId xmlns:a16="http://schemas.microsoft.com/office/drawing/2014/main" id="{6E1BE317-5278-403D-863E-7DB180AFD30E}"/>
                </a:ext>
              </a:extLst>
            </p:cNvPr>
            <p:cNvGrpSpPr/>
            <p:nvPr/>
          </p:nvGrpSpPr>
          <p:grpSpPr>
            <a:xfrm>
              <a:off x="4617155" y="4009228"/>
              <a:ext cx="1945962" cy="2458762"/>
              <a:chOff x="452120" y="2167924"/>
              <a:chExt cx="2697480" cy="3408320"/>
            </a:xfrm>
          </p:grpSpPr>
          <p:sp>
            <p:nvSpPr>
              <p:cNvPr id="390" name="Google Shape;605;g96269305be_0_339">
                <a:extLst>
                  <a:ext uri="{FF2B5EF4-FFF2-40B4-BE49-F238E27FC236}">
                    <a16:creationId xmlns:a16="http://schemas.microsoft.com/office/drawing/2014/main" id="{81CDB402-7618-4935-A176-24F49336C14D}"/>
                  </a:ext>
                </a:extLst>
              </p:cNvPr>
              <p:cNvSpPr/>
              <p:nvPr/>
            </p:nvSpPr>
            <p:spPr>
              <a:xfrm>
                <a:off x="452120" y="2167924"/>
                <a:ext cx="2354700" cy="3063900"/>
              </a:xfrm>
              <a:prstGeom prst="rect">
                <a:avLst/>
              </a:prstGeom>
              <a:solidFill>
                <a:srgbClr val="F4B081"/>
              </a:solidFill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06;g96269305be_0_339">
                <a:extLst>
                  <a:ext uri="{FF2B5EF4-FFF2-40B4-BE49-F238E27FC236}">
                    <a16:creationId xmlns:a16="http://schemas.microsoft.com/office/drawing/2014/main" id="{16445B33-D0D9-4488-AE6B-1794D09C58A2}"/>
                  </a:ext>
                </a:extLst>
              </p:cNvPr>
              <p:cNvSpPr/>
              <p:nvPr/>
            </p:nvSpPr>
            <p:spPr>
              <a:xfrm>
                <a:off x="619840" y="2347252"/>
                <a:ext cx="2354700" cy="3063900"/>
              </a:xfrm>
              <a:prstGeom prst="rect">
                <a:avLst/>
              </a:prstGeom>
              <a:solidFill>
                <a:srgbClr val="9CC2E5"/>
              </a:solidFill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2" name="Google Shape;607;g96269305be_0_339">
                <a:extLst>
                  <a:ext uri="{FF2B5EF4-FFF2-40B4-BE49-F238E27FC236}">
                    <a16:creationId xmlns:a16="http://schemas.microsoft.com/office/drawing/2014/main" id="{B1304249-7104-4955-A756-219AC63F1897}"/>
                  </a:ext>
                </a:extLst>
              </p:cNvPr>
              <p:cNvGrpSpPr/>
              <p:nvPr/>
            </p:nvGrpSpPr>
            <p:grpSpPr>
              <a:xfrm>
                <a:off x="794900" y="2512344"/>
                <a:ext cx="2354700" cy="3063900"/>
                <a:chOff x="794900" y="2512344"/>
                <a:chExt cx="2354700" cy="3063900"/>
              </a:xfrm>
            </p:grpSpPr>
            <p:sp>
              <p:nvSpPr>
                <p:cNvPr id="393" name="Google Shape;608;g96269305be_0_339">
                  <a:extLst>
                    <a:ext uri="{FF2B5EF4-FFF2-40B4-BE49-F238E27FC236}">
                      <a16:creationId xmlns:a16="http://schemas.microsoft.com/office/drawing/2014/main" id="{F39220C8-DC2A-4564-8A57-C0A2879EC7AB}"/>
                    </a:ext>
                  </a:extLst>
                </p:cNvPr>
                <p:cNvSpPr/>
                <p:nvPr/>
              </p:nvSpPr>
              <p:spPr>
                <a:xfrm>
                  <a:off x="794900" y="2512344"/>
                  <a:ext cx="2354700" cy="3063900"/>
                </a:xfrm>
                <a:prstGeom prst="rect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4" name="Google Shape;609;g96269305be_0_339">
                  <a:extLst>
                    <a:ext uri="{FF2B5EF4-FFF2-40B4-BE49-F238E27FC236}">
                      <a16:creationId xmlns:a16="http://schemas.microsoft.com/office/drawing/2014/main" id="{DA59E66B-C95B-4F3F-9B5B-2BD30E8A6700}"/>
                    </a:ext>
                  </a:extLst>
                </p:cNvPr>
                <p:cNvGrpSpPr/>
                <p:nvPr/>
              </p:nvGrpSpPr>
              <p:grpSpPr>
                <a:xfrm>
                  <a:off x="1029626" y="3002844"/>
                  <a:ext cx="1885201" cy="721610"/>
                  <a:chOff x="1029626" y="3002844"/>
                  <a:chExt cx="1885201" cy="721610"/>
                </a:xfrm>
              </p:grpSpPr>
              <p:cxnSp>
                <p:nvCxnSpPr>
                  <p:cNvPr id="413" name="Google Shape;610;g96269305be_0_339">
                    <a:extLst>
                      <a:ext uri="{FF2B5EF4-FFF2-40B4-BE49-F238E27FC236}">
                        <a16:creationId xmlns:a16="http://schemas.microsoft.com/office/drawing/2014/main" id="{F49F17CE-74BB-4196-AF00-CBE9C3E45492}"/>
                      </a:ext>
                    </a:extLst>
                  </p:cNvPr>
                  <p:cNvCxnSpPr/>
                  <p:nvPr/>
                </p:nvCxnSpPr>
                <p:spPr>
                  <a:xfrm>
                    <a:off x="1029627" y="3002844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4" name="Google Shape;611;g96269305be_0_339">
                    <a:extLst>
                      <a:ext uri="{FF2B5EF4-FFF2-40B4-BE49-F238E27FC236}">
                        <a16:creationId xmlns:a16="http://schemas.microsoft.com/office/drawing/2014/main" id="{13FD7A71-01FF-4258-9F7C-2DBB3610181B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093045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5" name="Google Shape;612;g96269305be_0_339">
                    <a:extLst>
                      <a:ext uri="{FF2B5EF4-FFF2-40B4-BE49-F238E27FC236}">
                        <a16:creationId xmlns:a16="http://schemas.microsoft.com/office/drawing/2014/main" id="{80B64618-3483-4073-8D99-F060561E30BB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183246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6" name="Google Shape;613;g96269305be_0_339">
                    <a:extLst>
                      <a:ext uri="{FF2B5EF4-FFF2-40B4-BE49-F238E27FC236}">
                        <a16:creationId xmlns:a16="http://schemas.microsoft.com/office/drawing/2014/main" id="{8B864A02-BEF2-4A64-8ACA-678A1E2DD9E4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273447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7" name="Google Shape;614;g96269305be_0_339">
                    <a:extLst>
                      <a:ext uri="{FF2B5EF4-FFF2-40B4-BE49-F238E27FC236}">
                        <a16:creationId xmlns:a16="http://schemas.microsoft.com/office/drawing/2014/main" id="{6EB64113-D4DD-4972-A89D-7CD4E1915110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363648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8" name="Google Shape;615;g96269305be_0_339">
                    <a:extLst>
                      <a:ext uri="{FF2B5EF4-FFF2-40B4-BE49-F238E27FC236}">
                        <a16:creationId xmlns:a16="http://schemas.microsoft.com/office/drawing/2014/main" id="{7EE69B9B-C3B4-410C-998E-73564E1333FC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453849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9" name="Google Shape;616;g96269305be_0_339">
                    <a:extLst>
                      <a:ext uri="{FF2B5EF4-FFF2-40B4-BE49-F238E27FC236}">
                        <a16:creationId xmlns:a16="http://schemas.microsoft.com/office/drawing/2014/main" id="{88BCFE17-0797-428D-9AB0-881623106B6B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544050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0" name="Google Shape;617;g96269305be_0_339">
                    <a:extLst>
                      <a:ext uri="{FF2B5EF4-FFF2-40B4-BE49-F238E27FC236}">
                        <a16:creationId xmlns:a16="http://schemas.microsoft.com/office/drawing/2014/main" id="{954A5F63-74B1-4A08-942A-CE5E5B5093A4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634251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1" name="Google Shape;618;g96269305be_0_339">
                    <a:extLst>
                      <a:ext uri="{FF2B5EF4-FFF2-40B4-BE49-F238E27FC236}">
                        <a16:creationId xmlns:a16="http://schemas.microsoft.com/office/drawing/2014/main" id="{AA3C3F75-95C4-4581-A478-87299531AD8C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724454"/>
                    <a:ext cx="8850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395" name="Google Shape;619;g96269305be_0_339">
                  <a:extLst>
                    <a:ext uri="{FF2B5EF4-FFF2-40B4-BE49-F238E27FC236}">
                      <a16:creationId xmlns:a16="http://schemas.microsoft.com/office/drawing/2014/main" id="{027EBDED-D814-4027-B66F-12A4FAA8373C}"/>
                    </a:ext>
                  </a:extLst>
                </p:cNvPr>
                <p:cNvGrpSpPr/>
                <p:nvPr/>
              </p:nvGrpSpPr>
              <p:grpSpPr>
                <a:xfrm>
                  <a:off x="1029625" y="3987094"/>
                  <a:ext cx="1885201" cy="721610"/>
                  <a:chOff x="1029625" y="4025194"/>
                  <a:chExt cx="1885201" cy="721610"/>
                </a:xfrm>
              </p:grpSpPr>
              <p:cxnSp>
                <p:nvCxnSpPr>
                  <p:cNvPr id="404" name="Google Shape;620;g96269305be_0_339">
                    <a:extLst>
                      <a:ext uri="{FF2B5EF4-FFF2-40B4-BE49-F238E27FC236}">
                        <a16:creationId xmlns:a16="http://schemas.microsoft.com/office/drawing/2014/main" id="{31A041B7-56C7-4EFE-9E0A-281B56AF1C14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4025194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5" name="Google Shape;621;g96269305be_0_339">
                    <a:extLst>
                      <a:ext uri="{FF2B5EF4-FFF2-40B4-BE49-F238E27FC236}">
                        <a16:creationId xmlns:a16="http://schemas.microsoft.com/office/drawing/2014/main" id="{E3A3606B-BE61-4ECF-9BB3-1F3FDB537BC5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115395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6" name="Google Shape;622;g96269305be_0_339">
                    <a:extLst>
                      <a:ext uri="{FF2B5EF4-FFF2-40B4-BE49-F238E27FC236}">
                        <a16:creationId xmlns:a16="http://schemas.microsoft.com/office/drawing/2014/main" id="{5489F704-D891-4C66-B7AA-774D1A3030BE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205596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7" name="Google Shape;623;g96269305be_0_339">
                    <a:extLst>
                      <a:ext uri="{FF2B5EF4-FFF2-40B4-BE49-F238E27FC236}">
                        <a16:creationId xmlns:a16="http://schemas.microsoft.com/office/drawing/2014/main" id="{0C11934E-A555-40E5-A246-AB2D88BEAA19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295797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8" name="Google Shape;624;g96269305be_0_339">
                    <a:extLst>
                      <a:ext uri="{FF2B5EF4-FFF2-40B4-BE49-F238E27FC236}">
                        <a16:creationId xmlns:a16="http://schemas.microsoft.com/office/drawing/2014/main" id="{CD15A13F-0FFA-4512-9F6C-31B3953DBAA7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385998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9" name="Google Shape;625;g96269305be_0_339">
                    <a:extLst>
                      <a:ext uri="{FF2B5EF4-FFF2-40B4-BE49-F238E27FC236}">
                        <a16:creationId xmlns:a16="http://schemas.microsoft.com/office/drawing/2014/main" id="{6B52C5EC-E2D3-4DD3-A744-B0E518B95D72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476199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0" name="Google Shape;626;g96269305be_0_339">
                    <a:extLst>
                      <a:ext uri="{FF2B5EF4-FFF2-40B4-BE49-F238E27FC236}">
                        <a16:creationId xmlns:a16="http://schemas.microsoft.com/office/drawing/2014/main" id="{E0D138C3-6296-421A-95BC-D732F2297184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566400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1" name="Google Shape;627;g96269305be_0_339">
                    <a:extLst>
                      <a:ext uri="{FF2B5EF4-FFF2-40B4-BE49-F238E27FC236}">
                        <a16:creationId xmlns:a16="http://schemas.microsoft.com/office/drawing/2014/main" id="{1B6E940D-9C66-4674-8EE0-0B022094B0A9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656601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2" name="Google Shape;628;g96269305be_0_339">
                    <a:extLst>
                      <a:ext uri="{FF2B5EF4-FFF2-40B4-BE49-F238E27FC236}">
                        <a16:creationId xmlns:a16="http://schemas.microsoft.com/office/drawing/2014/main" id="{EBA3B3B2-97B8-437A-A286-F9EED6ADC134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746804"/>
                    <a:ext cx="8850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396" name="Google Shape;629;g96269305be_0_339">
                  <a:extLst>
                    <a:ext uri="{FF2B5EF4-FFF2-40B4-BE49-F238E27FC236}">
                      <a16:creationId xmlns:a16="http://schemas.microsoft.com/office/drawing/2014/main" id="{1E5904AC-DDBE-4574-8823-7D8A82FF9599}"/>
                    </a:ext>
                  </a:extLst>
                </p:cNvPr>
                <p:cNvGrpSpPr/>
                <p:nvPr/>
              </p:nvGrpSpPr>
              <p:grpSpPr>
                <a:xfrm>
                  <a:off x="1029625" y="4973699"/>
                  <a:ext cx="1885200" cy="451007"/>
                  <a:chOff x="1029625" y="4295797"/>
                  <a:chExt cx="1885200" cy="451007"/>
                </a:xfrm>
              </p:grpSpPr>
              <p:cxnSp>
                <p:nvCxnSpPr>
                  <p:cNvPr id="398" name="Google Shape;630;g96269305be_0_339">
                    <a:extLst>
                      <a:ext uri="{FF2B5EF4-FFF2-40B4-BE49-F238E27FC236}">
                        <a16:creationId xmlns:a16="http://schemas.microsoft.com/office/drawing/2014/main" id="{ADB2BCF7-6E33-46B9-B174-FD8390100CFE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295797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99" name="Google Shape;631;g96269305be_0_339">
                    <a:extLst>
                      <a:ext uri="{FF2B5EF4-FFF2-40B4-BE49-F238E27FC236}">
                        <a16:creationId xmlns:a16="http://schemas.microsoft.com/office/drawing/2014/main" id="{AC9F22FF-FA00-49F6-BA7C-A2670CC60BFC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385998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0" name="Google Shape;632;g96269305be_0_339">
                    <a:extLst>
                      <a:ext uri="{FF2B5EF4-FFF2-40B4-BE49-F238E27FC236}">
                        <a16:creationId xmlns:a16="http://schemas.microsoft.com/office/drawing/2014/main" id="{576CCB49-7AF4-4130-A483-4BC8F6BBFAC0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476199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1" name="Google Shape;633;g96269305be_0_339">
                    <a:extLst>
                      <a:ext uri="{FF2B5EF4-FFF2-40B4-BE49-F238E27FC236}">
                        <a16:creationId xmlns:a16="http://schemas.microsoft.com/office/drawing/2014/main" id="{603F38F2-F377-4B60-A2BF-0512CA06EC63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566400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2" name="Google Shape;634;g96269305be_0_339">
                    <a:extLst>
                      <a:ext uri="{FF2B5EF4-FFF2-40B4-BE49-F238E27FC236}">
                        <a16:creationId xmlns:a16="http://schemas.microsoft.com/office/drawing/2014/main" id="{38895674-BED6-4128-81A9-DB11900CBE15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656601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3" name="Google Shape;635;g96269305be_0_339">
                    <a:extLst>
                      <a:ext uri="{FF2B5EF4-FFF2-40B4-BE49-F238E27FC236}">
                        <a16:creationId xmlns:a16="http://schemas.microsoft.com/office/drawing/2014/main" id="{17A7FB8D-A0CC-4A57-9C8D-8DAE9B731B0F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746804"/>
                    <a:ext cx="8850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397" name="Google Shape;636;g96269305be_0_339">
                  <a:extLst>
                    <a:ext uri="{FF2B5EF4-FFF2-40B4-BE49-F238E27FC236}">
                      <a16:creationId xmlns:a16="http://schemas.microsoft.com/office/drawing/2014/main" id="{5A73FF7E-BF5D-4FDF-9132-18522D0126F7}"/>
                    </a:ext>
                  </a:extLst>
                </p:cNvPr>
                <p:cNvSpPr txBox="1"/>
                <p:nvPr/>
              </p:nvSpPr>
              <p:spPr>
                <a:xfrm>
                  <a:off x="1110943" y="2526360"/>
                  <a:ext cx="13725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>
                      <a:solidFill>
                        <a:srgbClr val="525252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Acme Article</a:t>
                  </a:r>
                  <a:endParaRPr dirty="0"/>
                </a:p>
              </p:txBody>
            </p:sp>
          </p:grpSp>
        </p:grpSp>
        <p:grpSp>
          <p:nvGrpSpPr>
            <p:cNvPr id="57" name="Google Shape;637;g96269305be_0_339">
              <a:extLst>
                <a:ext uri="{FF2B5EF4-FFF2-40B4-BE49-F238E27FC236}">
                  <a16:creationId xmlns:a16="http://schemas.microsoft.com/office/drawing/2014/main" id="{85673720-EE00-4BF7-85D6-6CDC878BD7A2}"/>
                </a:ext>
              </a:extLst>
            </p:cNvPr>
            <p:cNvGrpSpPr/>
            <p:nvPr/>
          </p:nvGrpSpPr>
          <p:grpSpPr>
            <a:xfrm>
              <a:off x="9295267" y="2735329"/>
              <a:ext cx="1229444" cy="5311733"/>
              <a:chOff x="9295267" y="2735329"/>
              <a:chExt cx="1229444" cy="5311733"/>
            </a:xfrm>
          </p:grpSpPr>
          <p:grpSp>
            <p:nvGrpSpPr>
              <p:cNvPr id="67" name="Google Shape;638;g96269305be_0_339">
                <a:extLst>
                  <a:ext uri="{FF2B5EF4-FFF2-40B4-BE49-F238E27FC236}">
                    <a16:creationId xmlns:a16="http://schemas.microsoft.com/office/drawing/2014/main" id="{3CC8D0B0-BB57-4589-9F3B-FB77E744D8B1}"/>
                  </a:ext>
                </a:extLst>
              </p:cNvPr>
              <p:cNvGrpSpPr/>
              <p:nvPr/>
            </p:nvGrpSpPr>
            <p:grpSpPr>
              <a:xfrm>
                <a:off x="9295267" y="2735329"/>
                <a:ext cx="1214750" cy="1522457"/>
                <a:chOff x="9316311" y="2916943"/>
                <a:chExt cx="1214750" cy="1522457"/>
              </a:xfrm>
            </p:grpSpPr>
            <p:grpSp>
              <p:nvGrpSpPr>
                <p:cNvPr id="300" name="Google Shape;639;g96269305be_0_339">
                  <a:extLst>
                    <a:ext uri="{FF2B5EF4-FFF2-40B4-BE49-F238E27FC236}">
                      <a16:creationId xmlns:a16="http://schemas.microsoft.com/office/drawing/2014/main" id="{62B77A96-EDF3-413E-ABF1-DE48FBC0F5FF}"/>
                    </a:ext>
                  </a:extLst>
                </p:cNvPr>
                <p:cNvGrpSpPr/>
                <p:nvPr/>
              </p:nvGrpSpPr>
              <p:grpSpPr>
                <a:xfrm>
                  <a:off x="9316311" y="2916943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361" name="Google Shape;640;g96269305be_0_339">
                    <a:extLst>
                      <a:ext uri="{FF2B5EF4-FFF2-40B4-BE49-F238E27FC236}">
                        <a16:creationId xmlns:a16="http://schemas.microsoft.com/office/drawing/2014/main" id="{6680645E-EA05-4D98-8C57-BD8924E92E12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FFD96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62" name="Google Shape;641;g96269305be_0_339">
                    <a:extLst>
                      <a:ext uri="{FF2B5EF4-FFF2-40B4-BE49-F238E27FC236}">
                        <a16:creationId xmlns:a16="http://schemas.microsoft.com/office/drawing/2014/main" id="{17CBC0AA-F719-48B9-8D1E-3D135166BFE6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381" name="Google Shape;642;g96269305be_0_339">
                      <a:extLst>
                        <a:ext uri="{FF2B5EF4-FFF2-40B4-BE49-F238E27FC236}">
                          <a16:creationId xmlns:a16="http://schemas.microsoft.com/office/drawing/2014/main" id="{5340C609-FD6E-4047-BD55-420A576F9B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2" name="Google Shape;643;g96269305be_0_339">
                      <a:extLst>
                        <a:ext uri="{FF2B5EF4-FFF2-40B4-BE49-F238E27FC236}">
                          <a16:creationId xmlns:a16="http://schemas.microsoft.com/office/drawing/2014/main" id="{2DAAF826-C02D-431F-8058-CDA3BA7104A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3" name="Google Shape;644;g96269305be_0_339">
                      <a:extLst>
                        <a:ext uri="{FF2B5EF4-FFF2-40B4-BE49-F238E27FC236}">
                          <a16:creationId xmlns:a16="http://schemas.microsoft.com/office/drawing/2014/main" id="{AC88CFF2-4771-4F32-A563-A726AFF0AE7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4" name="Google Shape;645;g96269305be_0_339">
                      <a:extLst>
                        <a:ext uri="{FF2B5EF4-FFF2-40B4-BE49-F238E27FC236}">
                          <a16:creationId xmlns:a16="http://schemas.microsoft.com/office/drawing/2014/main" id="{6D4DF52D-21D4-44F0-9A0D-8727CFE4A8C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5" name="Google Shape;646;g96269305be_0_339">
                      <a:extLst>
                        <a:ext uri="{FF2B5EF4-FFF2-40B4-BE49-F238E27FC236}">
                          <a16:creationId xmlns:a16="http://schemas.microsoft.com/office/drawing/2014/main" id="{2CB7A371-84A4-470B-AFA0-895504F508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6" name="Google Shape;647;g96269305be_0_339">
                      <a:extLst>
                        <a:ext uri="{FF2B5EF4-FFF2-40B4-BE49-F238E27FC236}">
                          <a16:creationId xmlns:a16="http://schemas.microsoft.com/office/drawing/2014/main" id="{2091FF26-94E4-4B9B-AAC5-96C389F54E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7" name="Google Shape;648;g96269305be_0_339">
                      <a:extLst>
                        <a:ext uri="{FF2B5EF4-FFF2-40B4-BE49-F238E27FC236}">
                          <a16:creationId xmlns:a16="http://schemas.microsoft.com/office/drawing/2014/main" id="{DD89BD41-1CB1-4C6E-9679-4022FCC79D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8" name="Google Shape;649;g96269305be_0_339">
                      <a:extLst>
                        <a:ext uri="{FF2B5EF4-FFF2-40B4-BE49-F238E27FC236}">
                          <a16:creationId xmlns:a16="http://schemas.microsoft.com/office/drawing/2014/main" id="{C7ED2621-3D51-452E-B275-33746525A8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9" name="Google Shape;650;g96269305be_0_339">
                      <a:extLst>
                        <a:ext uri="{FF2B5EF4-FFF2-40B4-BE49-F238E27FC236}">
                          <a16:creationId xmlns:a16="http://schemas.microsoft.com/office/drawing/2014/main" id="{AD38B097-0D55-4505-ADC6-090F92C6F9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63" name="Google Shape;651;g96269305be_0_339">
                    <a:extLst>
                      <a:ext uri="{FF2B5EF4-FFF2-40B4-BE49-F238E27FC236}">
                        <a16:creationId xmlns:a16="http://schemas.microsoft.com/office/drawing/2014/main" id="{1C5FE865-13FA-4AA5-AA11-C5473801E31B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372" name="Google Shape;652;g96269305be_0_339">
                      <a:extLst>
                        <a:ext uri="{FF2B5EF4-FFF2-40B4-BE49-F238E27FC236}">
                          <a16:creationId xmlns:a16="http://schemas.microsoft.com/office/drawing/2014/main" id="{D2F5DD3C-6C41-42FC-B80B-B71020FD97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3" name="Google Shape;653;g96269305be_0_339">
                      <a:extLst>
                        <a:ext uri="{FF2B5EF4-FFF2-40B4-BE49-F238E27FC236}">
                          <a16:creationId xmlns:a16="http://schemas.microsoft.com/office/drawing/2014/main" id="{B4F53298-F736-446B-B0B7-92BEB7C606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4" name="Google Shape;654;g96269305be_0_339">
                      <a:extLst>
                        <a:ext uri="{FF2B5EF4-FFF2-40B4-BE49-F238E27FC236}">
                          <a16:creationId xmlns:a16="http://schemas.microsoft.com/office/drawing/2014/main" id="{25470AE0-1198-482A-9EDC-A8865012ADD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5" name="Google Shape;655;g96269305be_0_339">
                      <a:extLst>
                        <a:ext uri="{FF2B5EF4-FFF2-40B4-BE49-F238E27FC236}">
                          <a16:creationId xmlns:a16="http://schemas.microsoft.com/office/drawing/2014/main" id="{838114E3-F099-4FE7-B4A7-F2949BA893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6" name="Google Shape;656;g96269305be_0_339">
                      <a:extLst>
                        <a:ext uri="{FF2B5EF4-FFF2-40B4-BE49-F238E27FC236}">
                          <a16:creationId xmlns:a16="http://schemas.microsoft.com/office/drawing/2014/main" id="{2A6488B2-9C43-43A4-8A2E-343A7507D3E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7" name="Google Shape;657;g96269305be_0_339">
                      <a:extLst>
                        <a:ext uri="{FF2B5EF4-FFF2-40B4-BE49-F238E27FC236}">
                          <a16:creationId xmlns:a16="http://schemas.microsoft.com/office/drawing/2014/main" id="{9EF9BAEA-C97B-4421-B898-CA771ADD6D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8" name="Google Shape;658;g96269305be_0_339">
                      <a:extLst>
                        <a:ext uri="{FF2B5EF4-FFF2-40B4-BE49-F238E27FC236}">
                          <a16:creationId xmlns:a16="http://schemas.microsoft.com/office/drawing/2014/main" id="{75618D3F-F671-42F0-819A-6F91F95DE1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9" name="Google Shape;659;g96269305be_0_339">
                      <a:extLst>
                        <a:ext uri="{FF2B5EF4-FFF2-40B4-BE49-F238E27FC236}">
                          <a16:creationId xmlns:a16="http://schemas.microsoft.com/office/drawing/2014/main" id="{8DA7D91C-8DF0-4108-A5F0-F4601F45B5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0" name="Google Shape;660;g96269305be_0_339">
                      <a:extLst>
                        <a:ext uri="{FF2B5EF4-FFF2-40B4-BE49-F238E27FC236}">
                          <a16:creationId xmlns:a16="http://schemas.microsoft.com/office/drawing/2014/main" id="{FA1C8722-97AA-4B3C-B3B1-CDBD01BF41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64" name="Google Shape;661;g96269305be_0_339">
                    <a:extLst>
                      <a:ext uri="{FF2B5EF4-FFF2-40B4-BE49-F238E27FC236}">
                        <a16:creationId xmlns:a16="http://schemas.microsoft.com/office/drawing/2014/main" id="{329CA637-F24D-4809-BD52-5F8960522298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366" name="Google Shape;662;g96269305be_0_339">
                      <a:extLst>
                        <a:ext uri="{FF2B5EF4-FFF2-40B4-BE49-F238E27FC236}">
                          <a16:creationId xmlns:a16="http://schemas.microsoft.com/office/drawing/2014/main" id="{CDF3FCF5-7CEE-4884-8D71-C9B54B6E9B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67" name="Google Shape;663;g96269305be_0_339">
                      <a:extLst>
                        <a:ext uri="{FF2B5EF4-FFF2-40B4-BE49-F238E27FC236}">
                          <a16:creationId xmlns:a16="http://schemas.microsoft.com/office/drawing/2014/main" id="{EE6969DC-B598-44BD-80BB-3DA29AA0E7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68" name="Google Shape;664;g96269305be_0_339">
                      <a:extLst>
                        <a:ext uri="{FF2B5EF4-FFF2-40B4-BE49-F238E27FC236}">
                          <a16:creationId xmlns:a16="http://schemas.microsoft.com/office/drawing/2014/main" id="{52FA4E8D-C636-4613-943F-9DFAFA0335D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69" name="Google Shape;665;g96269305be_0_339">
                      <a:extLst>
                        <a:ext uri="{FF2B5EF4-FFF2-40B4-BE49-F238E27FC236}">
                          <a16:creationId xmlns:a16="http://schemas.microsoft.com/office/drawing/2014/main" id="{B92327C6-C4B2-46A7-BD5A-32ED2FF7ADD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0" name="Google Shape;666;g96269305be_0_339">
                      <a:extLst>
                        <a:ext uri="{FF2B5EF4-FFF2-40B4-BE49-F238E27FC236}">
                          <a16:creationId xmlns:a16="http://schemas.microsoft.com/office/drawing/2014/main" id="{1DAE47F4-A7D5-483A-ADEA-9A77D177C8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1" name="Google Shape;667;g96269305be_0_339">
                      <a:extLst>
                        <a:ext uri="{FF2B5EF4-FFF2-40B4-BE49-F238E27FC236}">
                          <a16:creationId xmlns:a16="http://schemas.microsoft.com/office/drawing/2014/main" id="{D8ABC1DA-D6FC-41E0-A519-76E46ADC76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365" name="Google Shape;668;g96269305be_0_339">
                    <a:extLst>
                      <a:ext uri="{FF2B5EF4-FFF2-40B4-BE49-F238E27FC236}">
                        <a16:creationId xmlns:a16="http://schemas.microsoft.com/office/drawing/2014/main" id="{A4A7F15C-E411-45D3-94D2-51531CB36F2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8489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Acme Article</a:t>
                    </a:r>
                    <a:endParaRPr/>
                  </a:p>
                </p:txBody>
              </p:sp>
            </p:grpSp>
            <p:grpSp>
              <p:nvGrpSpPr>
                <p:cNvPr id="301" name="Google Shape;669;g96269305be_0_339">
                  <a:extLst>
                    <a:ext uri="{FF2B5EF4-FFF2-40B4-BE49-F238E27FC236}">
                      <a16:creationId xmlns:a16="http://schemas.microsoft.com/office/drawing/2014/main" id="{DA5E49D1-9737-482A-9472-430CB06AB6C8}"/>
                    </a:ext>
                  </a:extLst>
                </p:cNvPr>
                <p:cNvGrpSpPr/>
                <p:nvPr/>
              </p:nvGrpSpPr>
              <p:grpSpPr>
                <a:xfrm>
                  <a:off x="9381399" y="2974093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332" name="Google Shape;670;g96269305be_0_339">
                    <a:extLst>
                      <a:ext uri="{FF2B5EF4-FFF2-40B4-BE49-F238E27FC236}">
                        <a16:creationId xmlns:a16="http://schemas.microsoft.com/office/drawing/2014/main" id="{540DCA04-86CE-45E1-B4A4-4688AEE88CD8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FFD96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33" name="Google Shape;671;g96269305be_0_339">
                    <a:extLst>
                      <a:ext uri="{FF2B5EF4-FFF2-40B4-BE49-F238E27FC236}">
                        <a16:creationId xmlns:a16="http://schemas.microsoft.com/office/drawing/2014/main" id="{C9F7E734-A41C-4A3D-B598-0DD8F1FA40C0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352" name="Google Shape;672;g96269305be_0_339">
                      <a:extLst>
                        <a:ext uri="{FF2B5EF4-FFF2-40B4-BE49-F238E27FC236}">
                          <a16:creationId xmlns:a16="http://schemas.microsoft.com/office/drawing/2014/main" id="{CBC395ED-ECFB-4EB9-9752-3821712222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3" name="Google Shape;673;g96269305be_0_339">
                      <a:extLst>
                        <a:ext uri="{FF2B5EF4-FFF2-40B4-BE49-F238E27FC236}">
                          <a16:creationId xmlns:a16="http://schemas.microsoft.com/office/drawing/2014/main" id="{2E6654F8-4F25-45C6-A56C-607333D2424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4" name="Google Shape;674;g96269305be_0_339">
                      <a:extLst>
                        <a:ext uri="{FF2B5EF4-FFF2-40B4-BE49-F238E27FC236}">
                          <a16:creationId xmlns:a16="http://schemas.microsoft.com/office/drawing/2014/main" id="{E181B52C-F666-46CE-9274-5EE7D17E8B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5" name="Google Shape;675;g96269305be_0_339">
                      <a:extLst>
                        <a:ext uri="{FF2B5EF4-FFF2-40B4-BE49-F238E27FC236}">
                          <a16:creationId xmlns:a16="http://schemas.microsoft.com/office/drawing/2014/main" id="{E96D2E4F-481D-4745-B54D-FD1A932740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6" name="Google Shape;676;g96269305be_0_339">
                      <a:extLst>
                        <a:ext uri="{FF2B5EF4-FFF2-40B4-BE49-F238E27FC236}">
                          <a16:creationId xmlns:a16="http://schemas.microsoft.com/office/drawing/2014/main" id="{CCCC356D-D601-4417-8ADA-86BFBFD8FA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7" name="Google Shape;677;g96269305be_0_339">
                      <a:extLst>
                        <a:ext uri="{FF2B5EF4-FFF2-40B4-BE49-F238E27FC236}">
                          <a16:creationId xmlns:a16="http://schemas.microsoft.com/office/drawing/2014/main" id="{CE1FF8D7-C188-43A4-9C9B-FC492CED76D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8" name="Google Shape;678;g96269305be_0_339">
                      <a:extLst>
                        <a:ext uri="{FF2B5EF4-FFF2-40B4-BE49-F238E27FC236}">
                          <a16:creationId xmlns:a16="http://schemas.microsoft.com/office/drawing/2014/main" id="{7E72ADE8-A0E9-47BC-9C27-FB383A4ACE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9" name="Google Shape;679;g96269305be_0_339">
                      <a:extLst>
                        <a:ext uri="{FF2B5EF4-FFF2-40B4-BE49-F238E27FC236}">
                          <a16:creationId xmlns:a16="http://schemas.microsoft.com/office/drawing/2014/main" id="{80BE98B3-B226-4C2F-B56C-8A5A548C60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60" name="Google Shape;680;g96269305be_0_339">
                      <a:extLst>
                        <a:ext uri="{FF2B5EF4-FFF2-40B4-BE49-F238E27FC236}">
                          <a16:creationId xmlns:a16="http://schemas.microsoft.com/office/drawing/2014/main" id="{4C855B2D-421D-4F65-A510-4A76212E53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34" name="Google Shape;681;g96269305be_0_339">
                    <a:extLst>
                      <a:ext uri="{FF2B5EF4-FFF2-40B4-BE49-F238E27FC236}">
                        <a16:creationId xmlns:a16="http://schemas.microsoft.com/office/drawing/2014/main" id="{81913B3A-4090-4062-9D4F-A86EA6F14CE3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343" name="Google Shape;682;g96269305be_0_339">
                      <a:extLst>
                        <a:ext uri="{FF2B5EF4-FFF2-40B4-BE49-F238E27FC236}">
                          <a16:creationId xmlns:a16="http://schemas.microsoft.com/office/drawing/2014/main" id="{BB5DBCA4-26E2-4BD1-90A2-7360DCB7FE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4" name="Google Shape;683;g96269305be_0_339">
                      <a:extLst>
                        <a:ext uri="{FF2B5EF4-FFF2-40B4-BE49-F238E27FC236}">
                          <a16:creationId xmlns:a16="http://schemas.microsoft.com/office/drawing/2014/main" id="{27F33F59-E250-4170-92A7-B7007AA958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5" name="Google Shape;684;g96269305be_0_339">
                      <a:extLst>
                        <a:ext uri="{FF2B5EF4-FFF2-40B4-BE49-F238E27FC236}">
                          <a16:creationId xmlns:a16="http://schemas.microsoft.com/office/drawing/2014/main" id="{EABD7D6E-B693-4F85-A61E-B2AB5BD26D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6" name="Google Shape;685;g96269305be_0_339">
                      <a:extLst>
                        <a:ext uri="{FF2B5EF4-FFF2-40B4-BE49-F238E27FC236}">
                          <a16:creationId xmlns:a16="http://schemas.microsoft.com/office/drawing/2014/main" id="{AECE28D9-965D-43B2-8ABE-DCE82C94AA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7" name="Google Shape;686;g96269305be_0_339">
                      <a:extLst>
                        <a:ext uri="{FF2B5EF4-FFF2-40B4-BE49-F238E27FC236}">
                          <a16:creationId xmlns:a16="http://schemas.microsoft.com/office/drawing/2014/main" id="{10A22275-C001-4620-95CE-C1E968E126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8" name="Google Shape;687;g96269305be_0_339">
                      <a:extLst>
                        <a:ext uri="{FF2B5EF4-FFF2-40B4-BE49-F238E27FC236}">
                          <a16:creationId xmlns:a16="http://schemas.microsoft.com/office/drawing/2014/main" id="{4A1A48DB-9DB9-45DD-B94C-83FA05A90C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9" name="Google Shape;688;g96269305be_0_339">
                      <a:extLst>
                        <a:ext uri="{FF2B5EF4-FFF2-40B4-BE49-F238E27FC236}">
                          <a16:creationId xmlns:a16="http://schemas.microsoft.com/office/drawing/2014/main" id="{D7774828-6760-4C5B-B188-2CDFE68C9B4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0" name="Google Shape;689;g96269305be_0_339">
                      <a:extLst>
                        <a:ext uri="{FF2B5EF4-FFF2-40B4-BE49-F238E27FC236}">
                          <a16:creationId xmlns:a16="http://schemas.microsoft.com/office/drawing/2014/main" id="{F1733DBE-ED9C-4483-A68A-048D3FF8F4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1" name="Google Shape;690;g96269305be_0_339">
                      <a:extLst>
                        <a:ext uri="{FF2B5EF4-FFF2-40B4-BE49-F238E27FC236}">
                          <a16:creationId xmlns:a16="http://schemas.microsoft.com/office/drawing/2014/main" id="{32BED34F-FCE1-4BAE-B65F-CF9BCCC5B2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35" name="Google Shape;691;g96269305be_0_339">
                    <a:extLst>
                      <a:ext uri="{FF2B5EF4-FFF2-40B4-BE49-F238E27FC236}">
                        <a16:creationId xmlns:a16="http://schemas.microsoft.com/office/drawing/2014/main" id="{094F7B69-282F-45A6-A988-C898ED108C3D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337" name="Google Shape;692;g96269305be_0_339">
                      <a:extLst>
                        <a:ext uri="{FF2B5EF4-FFF2-40B4-BE49-F238E27FC236}">
                          <a16:creationId xmlns:a16="http://schemas.microsoft.com/office/drawing/2014/main" id="{6A2952EA-4623-4B31-9A87-4ECFBBF3D7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38" name="Google Shape;693;g96269305be_0_339">
                      <a:extLst>
                        <a:ext uri="{FF2B5EF4-FFF2-40B4-BE49-F238E27FC236}">
                          <a16:creationId xmlns:a16="http://schemas.microsoft.com/office/drawing/2014/main" id="{27443885-E6F1-4189-8513-0CCDAA4EC4C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39" name="Google Shape;694;g96269305be_0_339">
                      <a:extLst>
                        <a:ext uri="{FF2B5EF4-FFF2-40B4-BE49-F238E27FC236}">
                          <a16:creationId xmlns:a16="http://schemas.microsoft.com/office/drawing/2014/main" id="{CE70369C-ABBC-460F-B8F5-F016AB772DA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0" name="Google Shape;695;g96269305be_0_339">
                      <a:extLst>
                        <a:ext uri="{FF2B5EF4-FFF2-40B4-BE49-F238E27FC236}">
                          <a16:creationId xmlns:a16="http://schemas.microsoft.com/office/drawing/2014/main" id="{0605000E-AC07-4FE5-B5C8-310DC13DBA9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1" name="Google Shape;696;g96269305be_0_339">
                      <a:extLst>
                        <a:ext uri="{FF2B5EF4-FFF2-40B4-BE49-F238E27FC236}">
                          <a16:creationId xmlns:a16="http://schemas.microsoft.com/office/drawing/2014/main" id="{42BEBB04-DE8C-403D-8233-F4AFF4F399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2" name="Google Shape;697;g96269305be_0_339">
                      <a:extLst>
                        <a:ext uri="{FF2B5EF4-FFF2-40B4-BE49-F238E27FC236}">
                          <a16:creationId xmlns:a16="http://schemas.microsoft.com/office/drawing/2014/main" id="{21CAFD27-1F9A-4FBE-9BD2-2C34764BECF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336" name="Google Shape;698;g96269305be_0_339">
                    <a:extLst>
                      <a:ext uri="{FF2B5EF4-FFF2-40B4-BE49-F238E27FC236}">
                        <a16:creationId xmlns:a16="http://schemas.microsoft.com/office/drawing/2014/main" id="{87E7FCC7-0B22-479C-B260-194F2546532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8489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Acme Article</a:t>
                    </a:r>
                    <a:endParaRPr/>
                  </a:p>
                </p:txBody>
              </p:sp>
            </p:grpSp>
            <p:grpSp>
              <p:nvGrpSpPr>
                <p:cNvPr id="302" name="Google Shape;699;g96269305be_0_339">
                  <a:extLst>
                    <a:ext uri="{FF2B5EF4-FFF2-40B4-BE49-F238E27FC236}">
                      <a16:creationId xmlns:a16="http://schemas.microsoft.com/office/drawing/2014/main" id="{9316E1FC-8F34-414A-B0F8-8CE865BD8E12}"/>
                    </a:ext>
                  </a:extLst>
                </p:cNvPr>
                <p:cNvGrpSpPr/>
                <p:nvPr/>
              </p:nvGrpSpPr>
              <p:grpSpPr>
                <a:xfrm>
                  <a:off x="9446486" y="3028068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303" name="Google Shape;700;g96269305be_0_339">
                    <a:extLst>
                      <a:ext uri="{FF2B5EF4-FFF2-40B4-BE49-F238E27FC236}">
                        <a16:creationId xmlns:a16="http://schemas.microsoft.com/office/drawing/2014/main" id="{9ED0E380-6E61-4DDB-9D95-68DBA638E80E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FFD96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04" name="Google Shape;701;g96269305be_0_339">
                    <a:extLst>
                      <a:ext uri="{FF2B5EF4-FFF2-40B4-BE49-F238E27FC236}">
                        <a16:creationId xmlns:a16="http://schemas.microsoft.com/office/drawing/2014/main" id="{B2DC9162-FC28-4819-B965-EC74C3B1116A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323" name="Google Shape;702;g96269305be_0_339">
                      <a:extLst>
                        <a:ext uri="{FF2B5EF4-FFF2-40B4-BE49-F238E27FC236}">
                          <a16:creationId xmlns:a16="http://schemas.microsoft.com/office/drawing/2014/main" id="{383BDCDF-9248-4491-BB52-BBC79BC9AC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4" name="Google Shape;703;g96269305be_0_339">
                      <a:extLst>
                        <a:ext uri="{FF2B5EF4-FFF2-40B4-BE49-F238E27FC236}">
                          <a16:creationId xmlns:a16="http://schemas.microsoft.com/office/drawing/2014/main" id="{00DB7D34-10F4-4718-A9BB-058104450A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5" name="Google Shape;704;g96269305be_0_339">
                      <a:extLst>
                        <a:ext uri="{FF2B5EF4-FFF2-40B4-BE49-F238E27FC236}">
                          <a16:creationId xmlns:a16="http://schemas.microsoft.com/office/drawing/2014/main" id="{AA7DC5CD-37EE-4051-8532-EF9FCFE0F6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6" name="Google Shape;705;g96269305be_0_339">
                      <a:extLst>
                        <a:ext uri="{FF2B5EF4-FFF2-40B4-BE49-F238E27FC236}">
                          <a16:creationId xmlns:a16="http://schemas.microsoft.com/office/drawing/2014/main" id="{6CF1FCC1-65D2-452E-A900-5F678287DB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7" name="Google Shape;706;g96269305be_0_339">
                      <a:extLst>
                        <a:ext uri="{FF2B5EF4-FFF2-40B4-BE49-F238E27FC236}">
                          <a16:creationId xmlns:a16="http://schemas.microsoft.com/office/drawing/2014/main" id="{2015F7BD-C4AF-489C-8475-A117040473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8" name="Google Shape;707;g96269305be_0_339">
                      <a:extLst>
                        <a:ext uri="{FF2B5EF4-FFF2-40B4-BE49-F238E27FC236}">
                          <a16:creationId xmlns:a16="http://schemas.microsoft.com/office/drawing/2014/main" id="{D275C63D-55D4-4036-A398-0F0B1914810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9" name="Google Shape;708;g96269305be_0_339">
                      <a:extLst>
                        <a:ext uri="{FF2B5EF4-FFF2-40B4-BE49-F238E27FC236}">
                          <a16:creationId xmlns:a16="http://schemas.microsoft.com/office/drawing/2014/main" id="{191DEDDA-FD3B-4B82-9E27-2954D40AC2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30" name="Google Shape;709;g96269305be_0_339">
                      <a:extLst>
                        <a:ext uri="{FF2B5EF4-FFF2-40B4-BE49-F238E27FC236}">
                          <a16:creationId xmlns:a16="http://schemas.microsoft.com/office/drawing/2014/main" id="{0D3BA4FD-247F-410D-AC5E-C92732CAA1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31" name="Google Shape;710;g96269305be_0_339">
                      <a:extLst>
                        <a:ext uri="{FF2B5EF4-FFF2-40B4-BE49-F238E27FC236}">
                          <a16:creationId xmlns:a16="http://schemas.microsoft.com/office/drawing/2014/main" id="{DA98F527-4BAB-4236-A825-816A4DD282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05" name="Google Shape;711;g96269305be_0_339">
                    <a:extLst>
                      <a:ext uri="{FF2B5EF4-FFF2-40B4-BE49-F238E27FC236}">
                        <a16:creationId xmlns:a16="http://schemas.microsoft.com/office/drawing/2014/main" id="{741F45C6-B4A2-4753-B1DF-0E2B777A6E2C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314" name="Google Shape;712;g96269305be_0_339">
                      <a:extLst>
                        <a:ext uri="{FF2B5EF4-FFF2-40B4-BE49-F238E27FC236}">
                          <a16:creationId xmlns:a16="http://schemas.microsoft.com/office/drawing/2014/main" id="{1991C14E-1398-4F8D-916B-9E03B3B0A6B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5" name="Google Shape;713;g96269305be_0_339">
                      <a:extLst>
                        <a:ext uri="{FF2B5EF4-FFF2-40B4-BE49-F238E27FC236}">
                          <a16:creationId xmlns:a16="http://schemas.microsoft.com/office/drawing/2014/main" id="{CCBC4ACF-7E19-4C7B-9B4F-3D83278AF80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6" name="Google Shape;714;g96269305be_0_339">
                      <a:extLst>
                        <a:ext uri="{FF2B5EF4-FFF2-40B4-BE49-F238E27FC236}">
                          <a16:creationId xmlns:a16="http://schemas.microsoft.com/office/drawing/2014/main" id="{578BF3A0-F6D7-4584-BACE-392527A20BA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7" name="Google Shape;715;g96269305be_0_339">
                      <a:extLst>
                        <a:ext uri="{FF2B5EF4-FFF2-40B4-BE49-F238E27FC236}">
                          <a16:creationId xmlns:a16="http://schemas.microsoft.com/office/drawing/2014/main" id="{B5BD1E95-9572-47C5-91EA-C903FCF5DA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8" name="Google Shape;716;g96269305be_0_339">
                      <a:extLst>
                        <a:ext uri="{FF2B5EF4-FFF2-40B4-BE49-F238E27FC236}">
                          <a16:creationId xmlns:a16="http://schemas.microsoft.com/office/drawing/2014/main" id="{3BFE81F3-7974-497D-B997-688A96A740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9" name="Google Shape;717;g96269305be_0_339">
                      <a:extLst>
                        <a:ext uri="{FF2B5EF4-FFF2-40B4-BE49-F238E27FC236}">
                          <a16:creationId xmlns:a16="http://schemas.microsoft.com/office/drawing/2014/main" id="{89FAC817-BE4B-469F-9BD5-7335FB55EFC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0" name="Google Shape;718;g96269305be_0_339">
                      <a:extLst>
                        <a:ext uri="{FF2B5EF4-FFF2-40B4-BE49-F238E27FC236}">
                          <a16:creationId xmlns:a16="http://schemas.microsoft.com/office/drawing/2014/main" id="{C9469D9C-5CBF-467D-AF1F-643177F3BC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1" name="Google Shape;719;g96269305be_0_339">
                      <a:extLst>
                        <a:ext uri="{FF2B5EF4-FFF2-40B4-BE49-F238E27FC236}">
                          <a16:creationId xmlns:a16="http://schemas.microsoft.com/office/drawing/2014/main" id="{6829EBBB-F68E-4593-B519-6C4AB7BD76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2" name="Google Shape;720;g96269305be_0_339">
                      <a:extLst>
                        <a:ext uri="{FF2B5EF4-FFF2-40B4-BE49-F238E27FC236}">
                          <a16:creationId xmlns:a16="http://schemas.microsoft.com/office/drawing/2014/main" id="{06F1BF93-F69B-48C8-86D1-98CE9223AA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06" name="Google Shape;721;g96269305be_0_339">
                    <a:extLst>
                      <a:ext uri="{FF2B5EF4-FFF2-40B4-BE49-F238E27FC236}">
                        <a16:creationId xmlns:a16="http://schemas.microsoft.com/office/drawing/2014/main" id="{9CF6F742-15B0-4977-8B88-244E016985E8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308" name="Google Shape;722;g96269305be_0_339">
                      <a:extLst>
                        <a:ext uri="{FF2B5EF4-FFF2-40B4-BE49-F238E27FC236}">
                          <a16:creationId xmlns:a16="http://schemas.microsoft.com/office/drawing/2014/main" id="{4A8F0C70-B725-4E76-A5CB-D4F772AF59E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09" name="Google Shape;723;g96269305be_0_339">
                      <a:extLst>
                        <a:ext uri="{FF2B5EF4-FFF2-40B4-BE49-F238E27FC236}">
                          <a16:creationId xmlns:a16="http://schemas.microsoft.com/office/drawing/2014/main" id="{433EAE18-3DB2-4866-B23B-8A681044D25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0" name="Google Shape;724;g96269305be_0_339">
                      <a:extLst>
                        <a:ext uri="{FF2B5EF4-FFF2-40B4-BE49-F238E27FC236}">
                          <a16:creationId xmlns:a16="http://schemas.microsoft.com/office/drawing/2014/main" id="{874FD012-9B0A-4A11-9CA2-70CEBE7437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1" name="Google Shape;725;g96269305be_0_339">
                      <a:extLst>
                        <a:ext uri="{FF2B5EF4-FFF2-40B4-BE49-F238E27FC236}">
                          <a16:creationId xmlns:a16="http://schemas.microsoft.com/office/drawing/2014/main" id="{EE0CA68A-3FEB-48E8-BBFF-466904B5D61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2" name="Google Shape;726;g96269305be_0_339">
                      <a:extLst>
                        <a:ext uri="{FF2B5EF4-FFF2-40B4-BE49-F238E27FC236}">
                          <a16:creationId xmlns:a16="http://schemas.microsoft.com/office/drawing/2014/main" id="{EF237945-2106-46BF-851F-D11399C329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3" name="Google Shape;727;g96269305be_0_339">
                      <a:extLst>
                        <a:ext uri="{FF2B5EF4-FFF2-40B4-BE49-F238E27FC236}">
                          <a16:creationId xmlns:a16="http://schemas.microsoft.com/office/drawing/2014/main" id="{979BA453-5EDC-4A71-A279-88EB50F0962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307" name="Google Shape;728;g96269305be_0_339">
                    <a:extLst>
                      <a:ext uri="{FF2B5EF4-FFF2-40B4-BE49-F238E27FC236}">
                        <a16:creationId xmlns:a16="http://schemas.microsoft.com/office/drawing/2014/main" id="{6AAD48F1-D9A2-4521-A93B-32B085BC4E4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8489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Acme Article</a:t>
                    </a:r>
                    <a:endParaRPr/>
                  </a:p>
                </p:txBody>
              </p:sp>
            </p:grpSp>
          </p:grpSp>
          <p:grpSp>
            <p:nvGrpSpPr>
              <p:cNvPr id="68" name="Google Shape;729;g96269305be_0_339">
                <a:extLst>
                  <a:ext uri="{FF2B5EF4-FFF2-40B4-BE49-F238E27FC236}">
                    <a16:creationId xmlns:a16="http://schemas.microsoft.com/office/drawing/2014/main" id="{160F8114-2B25-4C06-AFF9-BA945846AE8E}"/>
                  </a:ext>
                </a:extLst>
              </p:cNvPr>
              <p:cNvGrpSpPr/>
              <p:nvPr/>
            </p:nvGrpSpPr>
            <p:grpSpPr>
              <a:xfrm>
                <a:off x="9332780" y="4628638"/>
                <a:ext cx="1191930" cy="1515577"/>
                <a:chOff x="9339130" y="4619647"/>
                <a:chExt cx="1191930" cy="1515577"/>
              </a:xfrm>
            </p:grpSpPr>
            <p:grpSp>
              <p:nvGrpSpPr>
                <p:cNvPr id="210" name="Google Shape;730;g96269305be_0_339">
                  <a:extLst>
                    <a:ext uri="{FF2B5EF4-FFF2-40B4-BE49-F238E27FC236}">
                      <a16:creationId xmlns:a16="http://schemas.microsoft.com/office/drawing/2014/main" id="{15A0F314-B53A-4250-B6E4-B75FA4DF93B7}"/>
                    </a:ext>
                  </a:extLst>
                </p:cNvPr>
                <p:cNvGrpSpPr/>
                <p:nvPr/>
              </p:nvGrpSpPr>
              <p:grpSpPr>
                <a:xfrm>
                  <a:off x="9339130" y="4619647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271" name="Google Shape;731;g96269305be_0_339">
                    <a:extLst>
                      <a:ext uri="{FF2B5EF4-FFF2-40B4-BE49-F238E27FC236}">
                        <a16:creationId xmlns:a16="http://schemas.microsoft.com/office/drawing/2014/main" id="{E21D4F0B-CD30-44B3-B54E-0E80E5E32471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72" name="Google Shape;732;g96269305be_0_339">
                    <a:extLst>
                      <a:ext uri="{FF2B5EF4-FFF2-40B4-BE49-F238E27FC236}">
                        <a16:creationId xmlns:a16="http://schemas.microsoft.com/office/drawing/2014/main" id="{BC7B60BA-CECA-4133-A062-2640F18329DD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291" name="Google Shape;733;g96269305be_0_339">
                      <a:extLst>
                        <a:ext uri="{FF2B5EF4-FFF2-40B4-BE49-F238E27FC236}">
                          <a16:creationId xmlns:a16="http://schemas.microsoft.com/office/drawing/2014/main" id="{D9575082-3DB5-4A60-966F-F3BC8BDB788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2" name="Google Shape;734;g96269305be_0_339">
                      <a:extLst>
                        <a:ext uri="{FF2B5EF4-FFF2-40B4-BE49-F238E27FC236}">
                          <a16:creationId xmlns:a16="http://schemas.microsoft.com/office/drawing/2014/main" id="{CD68D85B-7BFB-4935-BA86-42A8BC9C3C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3" name="Google Shape;735;g96269305be_0_339">
                      <a:extLst>
                        <a:ext uri="{FF2B5EF4-FFF2-40B4-BE49-F238E27FC236}">
                          <a16:creationId xmlns:a16="http://schemas.microsoft.com/office/drawing/2014/main" id="{E67FFE87-2B69-4EDC-A94E-8867E517C2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4" name="Google Shape;736;g96269305be_0_339">
                      <a:extLst>
                        <a:ext uri="{FF2B5EF4-FFF2-40B4-BE49-F238E27FC236}">
                          <a16:creationId xmlns:a16="http://schemas.microsoft.com/office/drawing/2014/main" id="{E61A2E9F-01F2-4BE7-AE10-2E478F63D7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5" name="Google Shape;737;g96269305be_0_339">
                      <a:extLst>
                        <a:ext uri="{FF2B5EF4-FFF2-40B4-BE49-F238E27FC236}">
                          <a16:creationId xmlns:a16="http://schemas.microsoft.com/office/drawing/2014/main" id="{07EE9652-A696-4565-AA8D-0402754D4E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6" name="Google Shape;738;g96269305be_0_339">
                      <a:extLst>
                        <a:ext uri="{FF2B5EF4-FFF2-40B4-BE49-F238E27FC236}">
                          <a16:creationId xmlns:a16="http://schemas.microsoft.com/office/drawing/2014/main" id="{40989386-36B7-43CF-BB3A-45993E9074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7" name="Google Shape;739;g96269305be_0_339">
                      <a:extLst>
                        <a:ext uri="{FF2B5EF4-FFF2-40B4-BE49-F238E27FC236}">
                          <a16:creationId xmlns:a16="http://schemas.microsoft.com/office/drawing/2014/main" id="{80701E11-A839-482F-9C30-FC50FC5FB25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8" name="Google Shape;740;g96269305be_0_339">
                      <a:extLst>
                        <a:ext uri="{FF2B5EF4-FFF2-40B4-BE49-F238E27FC236}">
                          <a16:creationId xmlns:a16="http://schemas.microsoft.com/office/drawing/2014/main" id="{D92459B8-713F-4F8C-85F5-2887E5F6E5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9" name="Google Shape;741;g96269305be_0_339">
                      <a:extLst>
                        <a:ext uri="{FF2B5EF4-FFF2-40B4-BE49-F238E27FC236}">
                          <a16:creationId xmlns:a16="http://schemas.microsoft.com/office/drawing/2014/main" id="{CCABA005-6BC8-4F63-A771-036CAA350A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73" name="Google Shape;742;g96269305be_0_339">
                    <a:extLst>
                      <a:ext uri="{FF2B5EF4-FFF2-40B4-BE49-F238E27FC236}">
                        <a16:creationId xmlns:a16="http://schemas.microsoft.com/office/drawing/2014/main" id="{CE910D9C-4FAA-42A3-8B95-4D74C7D6BAB0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282" name="Google Shape;743;g96269305be_0_339">
                      <a:extLst>
                        <a:ext uri="{FF2B5EF4-FFF2-40B4-BE49-F238E27FC236}">
                          <a16:creationId xmlns:a16="http://schemas.microsoft.com/office/drawing/2014/main" id="{D45C91BA-2F21-4F29-A41B-C3F52CB13E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3" name="Google Shape;744;g96269305be_0_339">
                      <a:extLst>
                        <a:ext uri="{FF2B5EF4-FFF2-40B4-BE49-F238E27FC236}">
                          <a16:creationId xmlns:a16="http://schemas.microsoft.com/office/drawing/2014/main" id="{6FE80A15-AA08-442C-B524-5915BCE8EC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4" name="Google Shape;745;g96269305be_0_339">
                      <a:extLst>
                        <a:ext uri="{FF2B5EF4-FFF2-40B4-BE49-F238E27FC236}">
                          <a16:creationId xmlns:a16="http://schemas.microsoft.com/office/drawing/2014/main" id="{A1AF1EEB-6B10-4230-9180-4E8B193530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5" name="Google Shape;746;g96269305be_0_339">
                      <a:extLst>
                        <a:ext uri="{FF2B5EF4-FFF2-40B4-BE49-F238E27FC236}">
                          <a16:creationId xmlns:a16="http://schemas.microsoft.com/office/drawing/2014/main" id="{39CBD2B2-F203-4F65-BF43-4D1465BFA3E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6" name="Google Shape;747;g96269305be_0_339">
                      <a:extLst>
                        <a:ext uri="{FF2B5EF4-FFF2-40B4-BE49-F238E27FC236}">
                          <a16:creationId xmlns:a16="http://schemas.microsoft.com/office/drawing/2014/main" id="{DA024415-64F5-418F-B8D6-9D9A4342CF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7" name="Google Shape;748;g96269305be_0_339">
                      <a:extLst>
                        <a:ext uri="{FF2B5EF4-FFF2-40B4-BE49-F238E27FC236}">
                          <a16:creationId xmlns:a16="http://schemas.microsoft.com/office/drawing/2014/main" id="{9D68B017-DC9A-41EC-84D9-A8883D60CD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8" name="Google Shape;749;g96269305be_0_339">
                      <a:extLst>
                        <a:ext uri="{FF2B5EF4-FFF2-40B4-BE49-F238E27FC236}">
                          <a16:creationId xmlns:a16="http://schemas.microsoft.com/office/drawing/2014/main" id="{DEE96486-BFBB-4FCD-8279-3725AB3D9E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9" name="Google Shape;750;g96269305be_0_339">
                      <a:extLst>
                        <a:ext uri="{FF2B5EF4-FFF2-40B4-BE49-F238E27FC236}">
                          <a16:creationId xmlns:a16="http://schemas.microsoft.com/office/drawing/2014/main" id="{07060EED-A112-4FD9-979B-368596EC70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0" name="Google Shape;751;g96269305be_0_339">
                      <a:extLst>
                        <a:ext uri="{FF2B5EF4-FFF2-40B4-BE49-F238E27FC236}">
                          <a16:creationId xmlns:a16="http://schemas.microsoft.com/office/drawing/2014/main" id="{87E81BCE-2C2F-44E5-9C37-2B9617BECD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74" name="Google Shape;752;g96269305be_0_339">
                    <a:extLst>
                      <a:ext uri="{FF2B5EF4-FFF2-40B4-BE49-F238E27FC236}">
                        <a16:creationId xmlns:a16="http://schemas.microsoft.com/office/drawing/2014/main" id="{00DB6FC9-4786-407D-A5EC-ABF8DEF48305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276" name="Google Shape;753;g96269305be_0_339">
                      <a:extLst>
                        <a:ext uri="{FF2B5EF4-FFF2-40B4-BE49-F238E27FC236}">
                          <a16:creationId xmlns:a16="http://schemas.microsoft.com/office/drawing/2014/main" id="{0DBEEDA5-E818-4AAF-89E3-5BD7DEEC8D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77" name="Google Shape;754;g96269305be_0_339">
                      <a:extLst>
                        <a:ext uri="{FF2B5EF4-FFF2-40B4-BE49-F238E27FC236}">
                          <a16:creationId xmlns:a16="http://schemas.microsoft.com/office/drawing/2014/main" id="{4746B041-65CE-41A0-9E0C-31A11B53831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78" name="Google Shape;755;g96269305be_0_339">
                      <a:extLst>
                        <a:ext uri="{FF2B5EF4-FFF2-40B4-BE49-F238E27FC236}">
                          <a16:creationId xmlns:a16="http://schemas.microsoft.com/office/drawing/2014/main" id="{678623BE-1D89-495B-9FBA-06D53CF72E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79" name="Google Shape;756;g96269305be_0_339">
                      <a:extLst>
                        <a:ext uri="{FF2B5EF4-FFF2-40B4-BE49-F238E27FC236}">
                          <a16:creationId xmlns:a16="http://schemas.microsoft.com/office/drawing/2014/main" id="{02C0F80A-9F45-4A35-AE87-F0739B7CD4E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0" name="Google Shape;757;g96269305be_0_339">
                      <a:extLst>
                        <a:ext uri="{FF2B5EF4-FFF2-40B4-BE49-F238E27FC236}">
                          <a16:creationId xmlns:a16="http://schemas.microsoft.com/office/drawing/2014/main" id="{2C1D917E-F730-451C-B41B-9C86BD6683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1" name="Google Shape;758;g96269305be_0_339">
                      <a:extLst>
                        <a:ext uri="{FF2B5EF4-FFF2-40B4-BE49-F238E27FC236}">
                          <a16:creationId xmlns:a16="http://schemas.microsoft.com/office/drawing/2014/main" id="{578A7112-9933-439A-9A1C-530DC152D3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275" name="Google Shape;759;g96269305be_0_339">
                    <a:extLst>
                      <a:ext uri="{FF2B5EF4-FFF2-40B4-BE49-F238E27FC236}">
                        <a16:creationId xmlns:a16="http://schemas.microsoft.com/office/drawing/2014/main" id="{396EA191-2F53-465C-B450-C0D6D5089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7793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Food Article</a:t>
                    </a:r>
                    <a:endParaRPr/>
                  </a:p>
                </p:txBody>
              </p:sp>
            </p:grpSp>
            <p:grpSp>
              <p:nvGrpSpPr>
                <p:cNvPr id="211" name="Google Shape;760;g96269305be_0_339">
                  <a:extLst>
                    <a:ext uri="{FF2B5EF4-FFF2-40B4-BE49-F238E27FC236}">
                      <a16:creationId xmlns:a16="http://schemas.microsoft.com/office/drawing/2014/main" id="{5FE2C9E8-FB69-44B6-AC09-704AD9D6A444}"/>
                    </a:ext>
                  </a:extLst>
                </p:cNvPr>
                <p:cNvGrpSpPr/>
                <p:nvPr/>
              </p:nvGrpSpPr>
              <p:grpSpPr>
                <a:xfrm>
                  <a:off x="9381399" y="4671770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242" name="Google Shape;761;g96269305be_0_339">
                    <a:extLst>
                      <a:ext uri="{FF2B5EF4-FFF2-40B4-BE49-F238E27FC236}">
                        <a16:creationId xmlns:a16="http://schemas.microsoft.com/office/drawing/2014/main" id="{468791C0-A6CB-42B9-988A-C4E4CA706529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43" name="Google Shape;762;g96269305be_0_339">
                    <a:extLst>
                      <a:ext uri="{FF2B5EF4-FFF2-40B4-BE49-F238E27FC236}">
                        <a16:creationId xmlns:a16="http://schemas.microsoft.com/office/drawing/2014/main" id="{9FD32475-41B0-43F5-A703-341E236B71DC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262" name="Google Shape;763;g96269305be_0_339">
                      <a:extLst>
                        <a:ext uri="{FF2B5EF4-FFF2-40B4-BE49-F238E27FC236}">
                          <a16:creationId xmlns:a16="http://schemas.microsoft.com/office/drawing/2014/main" id="{821EC247-62EA-4CC0-A543-13CB8805A5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3" name="Google Shape;764;g96269305be_0_339">
                      <a:extLst>
                        <a:ext uri="{FF2B5EF4-FFF2-40B4-BE49-F238E27FC236}">
                          <a16:creationId xmlns:a16="http://schemas.microsoft.com/office/drawing/2014/main" id="{F2617E66-5268-4296-8272-D7270E0CAA5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4" name="Google Shape;765;g96269305be_0_339">
                      <a:extLst>
                        <a:ext uri="{FF2B5EF4-FFF2-40B4-BE49-F238E27FC236}">
                          <a16:creationId xmlns:a16="http://schemas.microsoft.com/office/drawing/2014/main" id="{75950127-96B0-4AC0-B599-FD85297B986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5" name="Google Shape;766;g96269305be_0_339">
                      <a:extLst>
                        <a:ext uri="{FF2B5EF4-FFF2-40B4-BE49-F238E27FC236}">
                          <a16:creationId xmlns:a16="http://schemas.microsoft.com/office/drawing/2014/main" id="{5449036C-99E5-46A0-9D27-9FDEEB28AD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6" name="Google Shape;767;g96269305be_0_339">
                      <a:extLst>
                        <a:ext uri="{FF2B5EF4-FFF2-40B4-BE49-F238E27FC236}">
                          <a16:creationId xmlns:a16="http://schemas.microsoft.com/office/drawing/2014/main" id="{361EBC0A-AAA6-4744-9325-AFCC2179DB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7" name="Google Shape;768;g96269305be_0_339">
                      <a:extLst>
                        <a:ext uri="{FF2B5EF4-FFF2-40B4-BE49-F238E27FC236}">
                          <a16:creationId xmlns:a16="http://schemas.microsoft.com/office/drawing/2014/main" id="{6FA8E07D-8F4F-45D4-A3C5-37F82B7FF6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8" name="Google Shape;769;g96269305be_0_339">
                      <a:extLst>
                        <a:ext uri="{FF2B5EF4-FFF2-40B4-BE49-F238E27FC236}">
                          <a16:creationId xmlns:a16="http://schemas.microsoft.com/office/drawing/2014/main" id="{F85E6522-19E2-43F8-8A87-E83AADBFBB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9" name="Google Shape;770;g96269305be_0_339">
                      <a:extLst>
                        <a:ext uri="{FF2B5EF4-FFF2-40B4-BE49-F238E27FC236}">
                          <a16:creationId xmlns:a16="http://schemas.microsoft.com/office/drawing/2014/main" id="{3A1D1142-C74D-46FB-9D98-DCA064B0BB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70" name="Google Shape;771;g96269305be_0_339">
                      <a:extLst>
                        <a:ext uri="{FF2B5EF4-FFF2-40B4-BE49-F238E27FC236}">
                          <a16:creationId xmlns:a16="http://schemas.microsoft.com/office/drawing/2014/main" id="{86F3A1DE-4796-4C34-AE9A-E2F83B54437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44" name="Google Shape;772;g96269305be_0_339">
                    <a:extLst>
                      <a:ext uri="{FF2B5EF4-FFF2-40B4-BE49-F238E27FC236}">
                        <a16:creationId xmlns:a16="http://schemas.microsoft.com/office/drawing/2014/main" id="{F87D140B-52BA-4977-BE6D-5F1D09712538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253" name="Google Shape;773;g96269305be_0_339">
                      <a:extLst>
                        <a:ext uri="{FF2B5EF4-FFF2-40B4-BE49-F238E27FC236}">
                          <a16:creationId xmlns:a16="http://schemas.microsoft.com/office/drawing/2014/main" id="{896DB4DA-F5C8-4A9D-AB8D-E157463109C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4" name="Google Shape;774;g96269305be_0_339">
                      <a:extLst>
                        <a:ext uri="{FF2B5EF4-FFF2-40B4-BE49-F238E27FC236}">
                          <a16:creationId xmlns:a16="http://schemas.microsoft.com/office/drawing/2014/main" id="{494627C3-9F0D-418B-A43A-0FA8960E7A4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5" name="Google Shape;775;g96269305be_0_339">
                      <a:extLst>
                        <a:ext uri="{FF2B5EF4-FFF2-40B4-BE49-F238E27FC236}">
                          <a16:creationId xmlns:a16="http://schemas.microsoft.com/office/drawing/2014/main" id="{FEEC15F0-C821-451D-89F0-CEE6F85F8AA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6" name="Google Shape;776;g96269305be_0_339">
                      <a:extLst>
                        <a:ext uri="{FF2B5EF4-FFF2-40B4-BE49-F238E27FC236}">
                          <a16:creationId xmlns:a16="http://schemas.microsoft.com/office/drawing/2014/main" id="{5862B2A2-E268-4740-AEA7-5B00A5B457B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7" name="Google Shape;777;g96269305be_0_339">
                      <a:extLst>
                        <a:ext uri="{FF2B5EF4-FFF2-40B4-BE49-F238E27FC236}">
                          <a16:creationId xmlns:a16="http://schemas.microsoft.com/office/drawing/2014/main" id="{6979B2CF-2D73-43EB-8FAD-D536C5D3FF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8" name="Google Shape;778;g96269305be_0_339">
                      <a:extLst>
                        <a:ext uri="{FF2B5EF4-FFF2-40B4-BE49-F238E27FC236}">
                          <a16:creationId xmlns:a16="http://schemas.microsoft.com/office/drawing/2014/main" id="{5184CD19-BA02-4FB7-9CC1-E89FD2AAFB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9" name="Google Shape;779;g96269305be_0_339">
                      <a:extLst>
                        <a:ext uri="{FF2B5EF4-FFF2-40B4-BE49-F238E27FC236}">
                          <a16:creationId xmlns:a16="http://schemas.microsoft.com/office/drawing/2014/main" id="{87B4BF89-CA06-455C-9653-3A66C42218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0" name="Google Shape;780;g96269305be_0_339">
                      <a:extLst>
                        <a:ext uri="{FF2B5EF4-FFF2-40B4-BE49-F238E27FC236}">
                          <a16:creationId xmlns:a16="http://schemas.microsoft.com/office/drawing/2014/main" id="{C9EBCEC7-4FCD-4B75-85C5-64559FDA3A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1" name="Google Shape;781;g96269305be_0_339">
                      <a:extLst>
                        <a:ext uri="{FF2B5EF4-FFF2-40B4-BE49-F238E27FC236}">
                          <a16:creationId xmlns:a16="http://schemas.microsoft.com/office/drawing/2014/main" id="{CA9FDCD9-E1F0-439F-B340-6E8D7AB65C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45" name="Google Shape;782;g96269305be_0_339">
                    <a:extLst>
                      <a:ext uri="{FF2B5EF4-FFF2-40B4-BE49-F238E27FC236}">
                        <a16:creationId xmlns:a16="http://schemas.microsoft.com/office/drawing/2014/main" id="{7953830F-1D93-4AB5-ABBC-F2CCD6058D17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247" name="Google Shape;783;g96269305be_0_339">
                      <a:extLst>
                        <a:ext uri="{FF2B5EF4-FFF2-40B4-BE49-F238E27FC236}">
                          <a16:creationId xmlns:a16="http://schemas.microsoft.com/office/drawing/2014/main" id="{F3DF989A-8E12-4528-8CEA-028F9ABC866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48" name="Google Shape;784;g96269305be_0_339">
                      <a:extLst>
                        <a:ext uri="{FF2B5EF4-FFF2-40B4-BE49-F238E27FC236}">
                          <a16:creationId xmlns:a16="http://schemas.microsoft.com/office/drawing/2014/main" id="{492518AF-B52E-44F3-A9E5-37DD3A7837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49" name="Google Shape;785;g96269305be_0_339">
                      <a:extLst>
                        <a:ext uri="{FF2B5EF4-FFF2-40B4-BE49-F238E27FC236}">
                          <a16:creationId xmlns:a16="http://schemas.microsoft.com/office/drawing/2014/main" id="{E399E870-D8A4-4B88-BAD6-CA8C50B499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0" name="Google Shape;786;g96269305be_0_339">
                      <a:extLst>
                        <a:ext uri="{FF2B5EF4-FFF2-40B4-BE49-F238E27FC236}">
                          <a16:creationId xmlns:a16="http://schemas.microsoft.com/office/drawing/2014/main" id="{55641C5E-D677-4D00-AFC4-CB767E0936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1" name="Google Shape;787;g96269305be_0_339">
                      <a:extLst>
                        <a:ext uri="{FF2B5EF4-FFF2-40B4-BE49-F238E27FC236}">
                          <a16:creationId xmlns:a16="http://schemas.microsoft.com/office/drawing/2014/main" id="{4900843A-E88E-476B-888B-E34C35D1F6B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2" name="Google Shape;788;g96269305be_0_339">
                      <a:extLst>
                        <a:ext uri="{FF2B5EF4-FFF2-40B4-BE49-F238E27FC236}">
                          <a16:creationId xmlns:a16="http://schemas.microsoft.com/office/drawing/2014/main" id="{6E1F15F9-EC77-438B-83C1-512AF5F76B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246" name="Google Shape;789;g96269305be_0_339">
                    <a:extLst>
                      <a:ext uri="{FF2B5EF4-FFF2-40B4-BE49-F238E27FC236}">
                        <a16:creationId xmlns:a16="http://schemas.microsoft.com/office/drawing/2014/main" id="{4CC61C4C-8705-4356-B00B-BE8A8C620B6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7793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Food Article</a:t>
                    </a:r>
                    <a:endParaRPr/>
                  </a:p>
                </p:txBody>
              </p:sp>
            </p:grpSp>
            <p:grpSp>
              <p:nvGrpSpPr>
                <p:cNvPr id="212" name="Google Shape;790;g96269305be_0_339">
                  <a:extLst>
                    <a:ext uri="{FF2B5EF4-FFF2-40B4-BE49-F238E27FC236}">
                      <a16:creationId xmlns:a16="http://schemas.microsoft.com/office/drawing/2014/main" id="{3CC207DF-E526-4A9F-9866-CE95DD083F7B}"/>
                    </a:ext>
                  </a:extLst>
                </p:cNvPr>
                <p:cNvGrpSpPr/>
                <p:nvPr/>
              </p:nvGrpSpPr>
              <p:grpSpPr>
                <a:xfrm>
                  <a:off x="9446486" y="4723892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213" name="Google Shape;791;g96269305be_0_339">
                    <a:extLst>
                      <a:ext uri="{FF2B5EF4-FFF2-40B4-BE49-F238E27FC236}">
                        <a16:creationId xmlns:a16="http://schemas.microsoft.com/office/drawing/2014/main" id="{E7125AFE-372E-444F-B895-189C845EF3ED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4" name="Google Shape;792;g96269305be_0_339">
                    <a:extLst>
                      <a:ext uri="{FF2B5EF4-FFF2-40B4-BE49-F238E27FC236}">
                        <a16:creationId xmlns:a16="http://schemas.microsoft.com/office/drawing/2014/main" id="{544E20B6-44E0-447D-8A3A-3C28E0266319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233" name="Google Shape;793;g96269305be_0_339">
                      <a:extLst>
                        <a:ext uri="{FF2B5EF4-FFF2-40B4-BE49-F238E27FC236}">
                          <a16:creationId xmlns:a16="http://schemas.microsoft.com/office/drawing/2014/main" id="{C68068D5-C7EC-445E-BDE8-E1FF102EB3E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4" name="Google Shape;794;g96269305be_0_339">
                      <a:extLst>
                        <a:ext uri="{FF2B5EF4-FFF2-40B4-BE49-F238E27FC236}">
                          <a16:creationId xmlns:a16="http://schemas.microsoft.com/office/drawing/2014/main" id="{12CBA5A5-E6A0-4165-9752-0AB6D38BED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5" name="Google Shape;795;g96269305be_0_339">
                      <a:extLst>
                        <a:ext uri="{FF2B5EF4-FFF2-40B4-BE49-F238E27FC236}">
                          <a16:creationId xmlns:a16="http://schemas.microsoft.com/office/drawing/2014/main" id="{A244A24E-8CDF-4865-BA54-93D859BD30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6" name="Google Shape;796;g96269305be_0_339">
                      <a:extLst>
                        <a:ext uri="{FF2B5EF4-FFF2-40B4-BE49-F238E27FC236}">
                          <a16:creationId xmlns:a16="http://schemas.microsoft.com/office/drawing/2014/main" id="{D2B8E198-2F11-4D50-B8B6-8D1C2E62CF5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7" name="Google Shape;797;g96269305be_0_339">
                      <a:extLst>
                        <a:ext uri="{FF2B5EF4-FFF2-40B4-BE49-F238E27FC236}">
                          <a16:creationId xmlns:a16="http://schemas.microsoft.com/office/drawing/2014/main" id="{466FA2CC-4259-4FEA-AC99-807197971B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8" name="Google Shape;798;g96269305be_0_339">
                      <a:extLst>
                        <a:ext uri="{FF2B5EF4-FFF2-40B4-BE49-F238E27FC236}">
                          <a16:creationId xmlns:a16="http://schemas.microsoft.com/office/drawing/2014/main" id="{4123FE30-C1E2-4B10-9241-72DF408CCAD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9" name="Google Shape;799;g96269305be_0_339">
                      <a:extLst>
                        <a:ext uri="{FF2B5EF4-FFF2-40B4-BE49-F238E27FC236}">
                          <a16:creationId xmlns:a16="http://schemas.microsoft.com/office/drawing/2014/main" id="{83BE3926-6466-4865-B688-9D5B6DC5DC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40" name="Google Shape;800;g96269305be_0_339">
                      <a:extLst>
                        <a:ext uri="{FF2B5EF4-FFF2-40B4-BE49-F238E27FC236}">
                          <a16:creationId xmlns:a16="http://schemas.microsoft.com/office/drawing/2014/main" id="{3312F35B-997F-4796-BEE0-4BF27F2A01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41" name="Google Shape;801;g96269305be_0_339">
                      <a:extLst>
                        <a:ext uri="{FF2B5EF4-FFF2-40B4-BE49-F238E27FC236}">
                          <a16:creationId xmlns:a16="http://schemas.microsoft.com/office/drawing/2014/main" id="{2E5E7495-1CAB-426D-BE40-57C78F44EB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15" name="Google Shape;802;g96269305be_0_339">
                    <a:extLst>
                      <a:ext uri="{FF2B5EF4-FFF2-40B4-BE49-F238E27FC236}">
                        <a16:creationId xmlns:a16="http://schemas.microsoft.com/office/drawing/2014/main" id="{B166FE01-588D-41C5-B4AD-4C4AB4481B50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224" name="Google Shape;803;g96269305be_0_339">
                      <a:extLst>
                        <a:ext uri="{FF2B5EF4-FFF2-40B4-BE49-F238E27FC236}">
                          <a16:creationId xmlns:a16="http://schemas.microsoft.com/office/drawing/2014/main" id="{411C9683-CB29-4BC0-8F60-FE7EA05310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5" name="Google Shape;804;g96269305be_0_339">
                      <a:extLst>
                        <a:ext uri="{FF2B5EF4-FFF2-40B4-BE49-F238E27FC236}">
                          <a16:creationId xmlns:a16="http://schemas.microsoft.com/office/drawing/2014/main" id="{F0CDA5BF-26DD-4816-89BE-DC55D5EC70D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6" name="Google Shape;805;g96269305be_0_339">
                      <a:extLst>
                        <a:ext uri="{FF2B5EF4-FFF2-40B4-BE49-F238E27FC236}">
                          <a16:creationId xmlns:a16="http://schemas.microsoft.com/office/drawing/2014/main" id="{060F32D8-FFBC-4FA2-BE2B-C524255013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7" name="Google Shape;806;g96269305be_0_339">
                      <a:extLst>
                        <a:ext uri="{FF2B5EF4-FFF2-40B4-BE49-F238E27FC236}">
                          <a16:creationId xmlns:a16="http://schemas.microsoft.com/office/drawing/2014/main" id="{149DE7BC-4AB3-442F-BE5C-695F48391A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8" name="Google Shape;807;g96269305be_0_339">
                      <a:extLst>
                        <a:ext uri="{FF2B5EF4-FFF2-40B4-BE49-F238E27FC236}">
                          <a16:creationId xmlns:a16="http://schemas.microsoft.com/office/drawing/2014/main" id="{C334D903-A9A1-441A-A503-465C735481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9" name="Google Shape;808;g96269305be_0_339">
                      <a:extLst>
                        <a:ext uri="{FF2B5EF4-FFF2-40B4-BE49-F238E27FC236}">
                          <a16:creationId xmlns:a16="http://schemas.microsoft.com/office/drawing/2014/main" id="{76E8BD36-943D-48E9-B515-BD78AB49374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0" name="Google Shape;809;g96269305be_0_339">
                      <a:extLst>
                        <a:ext uri="{FF2B5EF4-FFF2-40B4-BE49-F238E27FC236}">
                          <a16:creationId xmlns:a16="http://schemas.microsoft.com/office/drawing/2014/main" id="{2EC93CFA-8B46-48CB-AEAE-B29136F51E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1" name="Google Shape;810;g96269305be_0_339">
                      <a:extLst>
                        <a:ext uri="{FF2B5EF4-FFF2-40B4-BE49-F238E27FC236}">
                          <a16:creationId xmlns:a16="http://schemas.microsoft.com/office/drawing/2014/main" id="{9EB19E7F-4018-4204-A1FD-BEAB4901C24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2" name="Google Shape;811;g96269305be_0_339">
                      <a:extLst>
                        <a:ext uri="{FF2B5EF4-FFF2-40B4-BE49-F238E27FC236}">
                          <a16:creationId xmlns:a16="http://schemas.microsoft.com/office/drawing/2014/main" id="{65B10D6E-403D-4A86-9EF6-D43E726B3BB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16" name="Google Shape;812;g96269305be_0_339">
                    <a:extLst>
                      <a:ext uri="{FF2B5EF4-FFF2-40B4-BE49-F238E27FC236}">
                        <a16:creationId xmlns:a16="http://schemas.microsoft.com/office/drawing/2014/main" id="{729A0E3E-F009-423E-A240-A5F08A812A64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218" name="Google Shape;813;g96269305be_0_339">
                      <a:extLst>
                        <a:ext uri="{FF2B5EF4-FFF2-40B4-BE49-F238E27FC236}">
                          <a16:creationId xmlns:a16="http://schemas.microsoft.com/office/drawing/2014/main" id="{C1013DE0-3C0A-420C-8C1A-FADB2B489C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19" name="Google Shape;814;g96269305be_0_339">
                      <a:extLst>
                        <a:ext uri="{FF2B5EF4-FFF2-40B4-BE49-F238E27FC236}">
                          <a16:creationId xmlns:a16="http://schemas.microsoft.com/office/drawing/2014/main" id="{9C1D332F-4FD3-44AA-A4F9-8D0CF2DF941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0" name="Google Shape;815;g96269305be_0_339">
                      <a:extLst>
                        <a:ext uri="{FF2B5EF4-FFF2-40B4-BE49-F238E27FC236}">
                          <a16:creationId xmlns:a16="http://schemas.microsoft.com/office/drawing/2014/main" id="{842E0F6C-7B8F-4269-AA38-F4DBF1EF59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1" name="Google Shape;816;g96269305be_0_339">
                      <a:extLst>
                        <a:ext uri="{FF2B5EF4-FFF2-40B4-BE49-F238E27FC236}">
                          <a16:creationId xmlns:a16="http://schemas.microsoft.com/office/drawing/2014/main" id="{2B25EFA1-181E-461D-96D3-75E3094E66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2" name="Google Shape;817;g96269305be_0_339">
                      <a:extLst>
                        <a:ext uri="{FF2B5EF4-FFF2-40B4-BE49-F238E27FC236}">
                          <a16:creationId xmlns:a16="http://schemas.microsoft.com/office/drawing/2014/main" id="{59F7C76C-5C09-4070-BD3B-FA9AFB751AE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3" name="Google Shape;818;g96269305be_0_339">
                      <a:extLst>
                        <a:ext uri="{FF2B5EF4-FFF2-40B4-BE49-F238E27FC236}">
                          <a16:creationId xmlns:a16="http://schemas.microsoft.com/office/drawing/2014/main" id="{22E5218E-DFA8-4C21-A006-F6B00E2676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217" name="Google Shape;819;g96269305be_0_339">
                    <a:extLst>
                      <a:ext uri="{FF2B5EF4-FFF2-40B4-BE49-F238E27FC236}">
                        <a16:creationId xmlns:a16="http://schemas.microsoft.com/office/drawing/2014/main" id="{AD2FAC4A-8F8B-4421-AA2E-90CEC13C8BCA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7793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Food Article</a:t>
                    </a:r>
                    <a:endParaRPr/>
                  </a:p>
                </p:txBody>
              </p:sp>
            </p:grpSp>
          </p:grpSp>
          <p:grpSp>
            <p:nvGrpSpPr>
              <p:cNvPr id="69" name="Google Shape;820;g96269305be_0_339">
                <a:extLst>
                  <a:ext uri="{FF2B5EF4-FFF2-40B4-BE49-F238E27FC236}">
                    <a16:creationId xmlns:a16="http://schemas.microsoft.com/office/drawing/2014/main" id="{2B1AD9E5-00BE-4635-82D9-9081EBDD368C}"/>
                  </a:ext>
                </a:extLst>
              </p:cNvPr>
              <p:cNvGrpSpPr/>
              <p:nvPr/>
            </p:nvGrpSpPr>
            <p:grpSpPr>
              <a:xfrm>
                <a:off x="9325032" y="6514983"/>
                <a:ext cx="1192607" cy="1532080"/>
                <a:chOff x="8602409" y="6493718"/>
                <a:chExt cx="1192607" cy="1532080"/>
              </a:xfrm>
            </p:grpSpPr>
            <p:grpSp>
              <p:nvGrpSpPr>
                <p:cNvPr id="70" name="Google Shape;821;g96269305be_0_339">
                  <a:extLst>
                    <a:ext uri="{FF2B5EF4-FFF2-40B4-BE49-F238E27FC236}">
                      <a16:creationId xmlns:a16="http://schemas.microsoft.com/office/drawing/2014/main" id="{8538EBB5-485E-4A2C-B448-36DC42A7F3F3}"/>
                    </a:ext>
                  </a:extLst>
                </p:cNvPr>
                <p:cNvGrpSpPr/>
                <p:nvPr/>
              </p:nvGrpSpPr>
              <p:grpSpPr>
                <a:xfrm>
                  <a:off x="8602409" y="6493718"/>
                  <a:ext cx="1084500" cy="1411300"/>
                  <a:chOff x="8602409" y="6493718"/>
                  <a:chExt cx="1084500" cy="1411300"/>
                </a:xfrm>
              </p:grpSpPr>
              <p:sp>
                <p:nvSpPr>
                  <p:cNvPr id="181" name="Google Shape;822;g96269305be_0_339">
                    <a:extLst>
                      <a:ext uri="{FF2B5EF4-FFF2-40B4-BE49-F238E27FC236}">
                        <a16:creationId xmlns:a16="http://schemas.microsoft.com/office/drawing/2014/main" id="{ED29CE19-D990-421C-BCF4-47EF267CE2D1}"/>
                      </a:ext>
                    </a:extLst>
                  </p:cNvPr>
                  <p:cNvSpPr/>
                  <p:nvPr/>
                </p:nvSpPr>
                <p:spPr>
                  <a:xfrm>
                    <a:off x="8602409" y="6493818"/>
                    <a:ext cx="1084500" cy="1411200"/>
                  </a:xfrm>
                  <a:prstGeom prst="rect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82" name="Google Shape;823;g96269305be_0_339">
                    <a:extLst>
                      <a:ext uri="{FF2B5EF4-FFF2-40B4-BE49-F238E27FC236}">
                        <a16:creationId xmlns:a16="http://schemas.microsoft.com/office/drawing/2014/main" id="{57703D14-30DC-4D65-83D1-58223FB4E06B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6719824"/>
                    <a:ext cx="868324" cy="332374"/>
                    <a:chOff x="1029626" y="3002844"/>
                    <a:chExt cx="1885201" cy="721610"/>
                  </a:xfrm>
                </p:grpSpPr>
                <p:cxnSp>
                  <p:nvCxnSpPr>
                    <p:cNvPr id="201" name="Google Shape;824;g96269305be_0_339">
                      <a:extLst>
                        <a:ext uri="{FF2B5EF4-FFF2-40B4-BE49-F238E27FC236}">
                          <a16:creationId xmlns:a16="http://schemas.microsoft.com/office/drawing/2014/main" id="{81C07E1F-849F-411A-8420-D0DD914EB2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2" name="Google Shape;825;g96269305be_0_339">
                      <a:extLst>
                        <a:ext uri="{FF2B5EF4-FFF2-40B4-BE49-F238E27FC236}">
                          <a16:creationId xmlns:a16="http://schemas.microsoft.com/office/drawing/2014/main" id="{E93AA306-36C7-4B8E-9584-F48FAC4809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3" name="Google Shape;826;g96269305be_0_339">
                      <a:extLst>
                        <a:ext uri="{FF2B5EF4-FFF2-40B4-BE49-F238E27FC236}">
                          <a16:creationId xmlns:a16="http://schemas.microsoft.com/office/drawing/2014/main" id="{F43294FE-E566-4419-BF46-75EA02403DB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4" name="Google Shape;827;g96269305be_0_339">
                      <a:extLst>
                        <a:ext uri="{FF2B5EF4-FFF2-40B4-BE49-F238E27FC236}">
                          <a16:creationId xmlns:a16="http://schemas.microsoft.com/office/drawing/2014/main" id="{2AF47B6B-EB36-490D-9258-63E05F04ED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5" name="Google Shape;828;g96269305be_0_339">
                      <a:extLst>
                        <a:ext uri="{FF2B5EF4-FFF2-40B4-BE49-F238E27FC236}">
                          <a16:creationId xmlns:a16="http://schemas.microsoft.com/office/drawing/2014/main" id="{3BB53B02-1D43-429F-83CF-DB4E9F26D4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6" name="Google Shape;829;g96269305be_0_339">
                      <a:extLst>
                        <a:ext uri="{FF2B5EF4-FFF2-40B4-BE49-F238E27FC236}">
                          <a16:creationId xmlns:a16="http://schemas.microsoft.com/office/drawing/2014/main" id="{4A6E8272-FC06-4172-820C-966B2E4674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7" name="Google Shape;830;g96269305be_0_339">
                      <a:extLst>
                        <a:ext uri="{FF2B5EF4-FFF2-40B4-BE49-F238E27FC236}">
                          <a16:creationId xmlns:a16="http://schemas.microsoft.com/office/drawing/2014/main" id="{F091E006-536F-486A-8B26-61A9AB65F20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8" name="Google Shape;831;g96269305be_0_339">
                      <a:extLst>
                        <a:ext uri="{FF2B5EF4-FFF2-40B4-BE49-F238E27FC236}">
                          <a16:creationId xmlns:a16="http://schemas.microsoft.com/office/drawing/2014/main" id="{7FE3EABA-ED2F-473E-8178-9752566969D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9" name="Google Shape;832;g96269305be_0_339">
                      <a:extLst>
                        <a:ext uri="{FF2B5EF4-FFF2-40B4-BE49-F238E27FC236}">
                          <a16:creationId xmlns:a16="http://schemas.microsoft.com/office/drawing/2014/main" id="{8FD2F5BD-39EB-4E40-9DC3-157796B1E1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183" name="Google Shape;833;g96269305be_0_339">
                    <a:extLst>
                      <a:ext uri="{FF2B5EF4-FFF2-40B4-BE49-F238E27FC236}">
                        <a16:creationId xmlns:a16="http://schemas.microsoft.com/office/drawing/2014/main" id="{AEBE8F94-BB7F-44A3-AF1D-4A7699F56D42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49" y="7173172"/>
                    <a:ext cx="868324" cy="332373"/>
                    <a:chOff x="1029625" y="4025194"/>
                    <a:chExt cx="1885201" cy="721610"/>
                  </a:xfrm>
                </p:grpSpPr>
                <p:cxnSp>
                  <p:nvCxnSpPr>
                    <p:cNvPr id="192" name="Google Shape;834;g96269305be_0_339">
                      <a:extLst>
                        <a:ext uri="{FF2B5EF4-FFF2-40B4-BE49-F238E27FC236}">
                          <a16:creationId xmlns:a16="http://schemas.microsoft.com/office/drawing/2014/main" id="{67EEC05B-2FA5-4358-90C2-85543A7DD61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3" name="Google Shape;835;g96269305be_0_339">
                      <a:extLst>
                        <a:ext uri="{FF2B5EF4-FFF2-40B4-BE49-F238E27FC236}">
                          <a16:creationId xmlns:a16="http://schemas.microsoft.com/office/drawing/2014/main" id="{8340F4A4-D6EF-4D74-92D2-3C638BE6EE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4" name="Google Shape;836;g96269305be_0_339">
                      <a:extLst>
                        <a:ext uri="{FF2B5EF4-FFF2-40B4-BE49-F238E27FC236}">
                          <a16:creationId xmlns:a16="http://schemas.microsoft.com/office/drawing/2014/main" id="{38007F14-16A8-46E8-8980-8D1CA5C6AC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5" name="Google Shape;837;g96269305be_0_339">
                      <a:extLst>
                        <a:ext uri="{FF2B5EF4-FFF2-40B4-BE49-F238E27FC236}">
                          <a16:creationId xmlns:a16="http://schemas.microsoft.com/office/drawing/2014/main" id="{33078838-36EF-451F-A8C3-EE52222A02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6" name="Google Shape;838;g96269305be_0_339">
                      <a:extLst>
                        <a:ext uri="{FF2B5EF4-FFF2-40B4-BE49-F238E27FC236}">
                          <a16:creationId xmlns:a16="http://schemas.microsoft.com/office/drawing/2014/main" id="{E0E988BF-BC0F-4FA2-BC05-9716E31515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7" name="Google Shape;839;g96269305be_0_339">
                      <a:extLst>
                        <a:ext uri="{FF2B5EF4-FFF2-40B4-BE49-F238E27FC236}">
                          <a16:creationId xmlns:a16="http://schemas.microsoft.com/office/drawing/2014/main" id="{66B3F50F-B712-4D01-A979-3DECF58218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8" name="Google Shape;840;g96269305be_0_339">
                      <a:extLst>
                        <a:ext uri="{FF2B5EF4-FFF2-40B4-BE49-F238E27FC236}">
                          <a16:creationId xmlns:a16="http://schemas.microsoft.com/office/drawing/2014/main" id="{B6F73BEA-DDB3-4F7D-8DAF-CB1B5FC0CFA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9" name="Google Shape;841;g96269305be_0_339">
                      <a:extLst>
                        <a:ext uri="{FF2B5EF4-FFF2-40B4-BE49-F238E27FC236}">
                          <a16:creationId xmlns:a16="http://schemas.microsoft.com/office/drawing/2014/main" id="{A3845E72-4DE0-4671-9217-C72A41466C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0" name="Google Shape;842;g96269305be_0_339">
                      <a:extLst>
                        <a:ext uri="{FF2B5EF4-FFF2-40B4-BE49-F238E27FC236}">
                          <a16:creationId xmlns:a16="http://schemas.microsoft.com/office/drawing/2014/main" id="{43FFAEC7-3A0B-4F75-8D06-B60E6024E3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184" name="Google Shape;843;g96269305be_0_339">
                    <a:extLst>
                      <a:ext uri="{FF2B5EF4-FFF2-40B4-BE49-F238E27FC236}">
                        <a16:creationId xmlns:a16="http://schemas.microsoft.com/office/drawing/2014/main" id="{59A37820-A7B0-4EE6-9D29-34522883520E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7627579"/>
                    <a:ext cx="868323" cy="207734"/>
                    <a:chOff x="1029625" y="4295797"/>
                    <a:chExt cx="1885200" cy="451007"/>
                  </a:xfrm>
                </p:grpSpPr>
                <p:cxnSp>
                  <p:nvCxnSpPr>
                    <p:cNvPr id="186" name="Google Shape;844;g96269305be_0_339">
                      <a:extLst>
                        <a:ext uri="{FF2B5EF4-FFF2-40B4-BE49-F238E27FC236}">
                          <a16:creationId xmlns:a16="http://schemas.microsoft.com/office/drawing/2014/main" id="{93E89E25-8715-4C32-86D0-17EA3E43A91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87" name="Google Shape;845;g96269305be_0_339">
                      <a:extLst>
                        <a:ext uri="{FF2B5EF4-FFF2-40B4-BE49-F238E27FC236}">
                          <a16:creationId xmlns:a16="http://schemas.microsoft.com/office/drawing/2014/main" id="{10CD4565-A42B-4299-9F58-931EC589F6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88" name="Google Shape;846;g96269305be_0_339">
                      <a:extLst>
                        <a:ext uri="{FF2B5EF4-FFF2-40B4-BE49-F238E27FC236}">
                          <a16:creationId xmlns:a16="http://schemas.microsoft.com/office/drawing/2014/main" id="{B4020D00-A975-4933-AA33-BA709C6A5F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89" name="Google Shape;847;g96269305be_0_339">
                      <a:extLst>
                        <a:ext uri="{FF2B5EF4-FFF2-40B4-BE49-F238E27FC236}">
                          <a16:creationId xmlns:a16="http://schemas.microsoft.com/office/drawing/2014/main" id="{668D3824-3678-4772-9CF4-DC8B884E6A4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0" name="Google Shape;848;g96269305be_0_339">
                      <a:extLst>
                        <a:ext uri="{FF2B5EF4-FFF2-40B4-BE49-F238E27FC236}">
                          <a16:creationId xmlns:a16="http://schemas.microsoft.com/office/drawing/2014/main" id="{DC029935-75CC-4B9B-BE2F-718F3709A71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1" name="Google Shape;849;g96269305be_0_339">
                      <a:extLst>
                        <a:ext uri="{FF2B5EF4-FFF2-40B4-BE49-F238E27FC236}">
                          <a16:creationId xmlns:a16="http://schemas.microsoft.com/office/drawing/2014/main" id="{5FD0EDF6-D3B5-45AC-8387-BF3419BF29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185" name="Google Shape;850;g96269305be_0_339">
                    <a:extLst>
                      <a:ext uri="{FF2B5EF4-FFF2-40B4-BE49-F238E27FC236}">
                        <a16:creationId xmlns:a16="http://schemas.microsoft.com/office/drawing/2014/main" id="{EBF637CF-2CD9-4DDA-A259-D37941D805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75001" y="6493718"/>
                    <a:ext cx="737700" cy="23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Bar Article</a:t>
                    </a:r>
                    <a:endParaRPr/>
                  </a:p>
                </p:txBody>
              </p:sp>
            </p:grpSp>
            <p:grpSp>
              <p:nvGrpSpPr>
                <p:cNvPr id="71" name="Google Shape;851;g96269305be_0_339">
                  <a:extLst>
                    <a:ext uri="{FF2B5EF4-FFF2-40B4-BE49-F238E27FC236}">
                      <a16:creationId xmlns:a16="http://schemas.microsoft.com/office/drawing/2014/main" id="{1F977C56-4207-4705-8095-5663F2383D7F}"/>
                    </a:ext>
                  </a:extLst>
                </p:cNvPr>
                <p:cNvGrpSpPr/>
                <p:nvPr/>
              </p:nvGrpSpPr>
              <p:grpSpPr>
                <a:xfrm>
                  <a:off x="8656462" y="6554108"/>
                  <a:ext cx="1084500" cy="1411300"/>
                  <a:chOff x="8602409" y="6493718"/>
                  <a:chExt cx="1084500" cy="1411300"/>
                </a:xfrm>
              </p:grpSpPr>
              <p:sp>
                <p:nvSpPr>
                  <p:cNvPr id="152" name="Google Shape;852;g96269305be_0_339">
                    <a:extLst>
                      <a:ext uri="{FF2B5EF4-FFF2-40B4-BE49-F238E27FC236}">
                        <a16:creationId xmlns:a16="http://schemas.microsoft.com/office/drawing/2014/main" id="{FA7C14CD-752F-40F6-8FF1-25F7FC1D6A50}"/>
                      </a:ext>
                    </a:extLst>
                  </p:cNvPr>
                  <p:cNvSpPr/>
                  <p:nvPr/>
                </p:nvSpPr>
                <p:spPr>
                  <a:xfrm>
                    <a:off x="8602409" y="6493818"/>
                    <a:ext cx="1084500" cy="1411200"/>
                  </a:xfrm>
                  <a:prstGeom prst="rect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53" name="Google Shape;853;g96269305be_0_339">
                    <a:extLst>
                      <a:ext uri="{FF2B5EF4-FFF2-40B4-BE49-F238E27FC236}">
                        <a16:creationId xmlns:a16="http://schemas.microsoft.com/office/drawing/2014/main" id="{CCBF357D-0082-4CA9-8A9F-3A0109DD70E5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6719824"/>
                    <a:ext cx="868324" cy="332374"/>
                    <a:chOff x="1029626" y="3002844"/>
                    <a:chExt cx="1885201" cy="721610"/>
                  </a:xfrm>
                </p:grpSpPr>
                <p:cxnSp>
                  <p:nvCxnSpPr>
                    <p:cNvPr id="172" name="Google Shape;854;g96269305be_0_339">
                      <a:extLst>
                        <a:ext uri="{FF2B5EF4-FFF2-40B4-BE49-F238E27FC236}">
                          <a16:creationId xmlns:a16="http://schemas.microsoft.com/office/drawing/2014/main" id="{38AFFCD6-71D6-4F3E-A1EF-1B96F46F0E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3" name="Google Shape;855;g96269305be_0_339">
                      <a:extLst>
                        <a:ext uri="{FF2B5EF4-FFF2-40B4-BE49-F238E27FC236}">
                          <a16:creationId xmlns:a16="http://schemas.microsoft.com/office/drawing/2014/main" id="{4F7211F8-4731-4786-82B3-704A9DFF40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4" name="Google Shape;856;g96269305be_0_339">
                      <a:extLst>
                        <a:ext uri="{FF2B5EF4-FFF2-40B4-BE49-F238E27FC236}">
                          <a16:creationId xmlns:a16="http://schemas.microsoft.com/office/drawing/2014/main" id="{386B2AA2-EFCE-4877-A38A-3F85A9014F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5" name="Google Shape;857;g96269305be_0_339">
                      <a:extLst>
                        <a:ext uri="{FF2B5EF4-FFF2-40B4-BE49-F238E27FC236}">
                          <a16:creationId xmlns:a16="http://schemas.microsoft.com/office/drawing/2014/main" id="{96598432-7BA0-46DB-A708-FE91695D13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6" name="Google Shape;858;g96269305be_0_339">
                      <a:extLst>
                        <a:ext uri="{FF2B5EF4-FFF2-40B4-BE49-F238E27FC236}">
                          <a16:creationId xmlns:a16="http://schemas.microsoft.com/office/drawing/2014/main" id="{E219D7B8-99FF-46CD-A117-32B857F2D6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7" name="Google Shape;859;g96269305be_0_339">
                      <a:extLst>
                        <a:ext uri="{FF2B5EF4-FFF2-40B4-BE49-F238E27FC236}">
                          <a16:creationId xmlns:a16="http://schemas.microsoft.com/office/drawing/2014/main" id="{12A79170-F41F-466F-B02F-49D791FDE65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8" name="Google Shape;860;g96269305be_0_339">
                      <a:extLst>
                        <a:ext uri="{FF2B5EF4-FFF2-40B4-BE49-F238E27FC236}">
                          <a16:creationId xmlns:a16="http://schemas.microsoft.com/office/drawing/2014/main" id="{842562CE-D993-4790-9A18-1A461488CB0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9" name="Google Shape;861;g96269305be_0_339">
                      <a:extLst>
                        <a:ext uri="{FF2B5EF4-FFF2-40B4-BE49-F238E27FC236}">
                          <a16:creationId xmlns:a16="http://schemas.microsoft.com/office/drawing/2014/main" id="{9F7413E2-3B7D-451A-9775-EC7578B9C21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80" name="Google Shape;862;g96269305be_0_339">
                      <a:extLst>
                        <a:ext uri="{FF2B5EF4-FFF2-40B4-BE49-F238E27FC236}">
                          <a16:creationId xmlns:a16="http://schemas.microsoft.com/office/drawing/2014/main" id="{1CD342AC-B09C-4F2A-BD29-BDDB1E98F4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154" name="Google Shape;863;g96269305be_0_339">
                    <a:extLst>
                      <a:ext uri="{FF2B5EF4-FFF2-40B4-BE49-F238E27FC236}">
                        <a16:creationId xmlns:a16="http://schemas.microsoft.com/office/drawing/2014/main" id="{70D8B8A8-14DD-494E-B8D9-017357861836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49" y="7173172"/>
                    <a:ext cx="868324" cy="332373"/>
                    <a:chOff x="1029625" y="4025194"/>
                    <a:chExt cx="1885201" cy="721610"/>
                  </a:xfrm>
                </p:grpSpPr>
                <p:cxnSp>
                  <p:nvCxnSpPr>
                    <p:cNvPr id="163" name="Google Shape;864;g96269305be_0_339">
                      <a:extLst>
                        <a:ext uri="{FF2B5EF4-FFF2-40B4-BE49-F238E27FC236}">
                          <a16:creationId xmlns:a16="http://schemas.microsoft.com/office/drawing/2014/main" id="{5397120D-B78C-41A4-9504-045F6135E4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4" name="Google Shape;865;g96269305be_0_339">
                      <a:extLst>
                        <a:ext uri="{FF2B5EF4-FFF2-40B4-BE49-F238E27FC236}">
                          <a16:creationId xmlns:a16="http://schemas.microsoft.com/office/drawing/2014/main" id="{FE41E1C2-EBC7-42CF-8A71-F2CBD56BEE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5" name="Google Shape;866;g96269305be_0_339">
                      <a:extLst>
                        <a:ext uri="{FF2B5EF4-FFF2-40B4-BE49-F238E27FC236}">
                          <a16:creationId xmlns:a16="http://schemas.microsoft.com/office/drawing/2014/main" id="{56A84005-6A7D-4B5E-B19E-91C556F154B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6" name="Google Shape;867;g96269305be_0_339">
                      <a:extLst>
                        <a:ext uri="{FF2B5EF4-FFF2-40B4-BE49-F238E27FC236}">
                          <a16:creationId xmlns:a16="http://schemas.microsoft.com/office/drawing/2014/main" id="{568A8B56-F68C-4688-865D-9B6BE25E89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7" name="Google Shape;868;g96269305be_0_339">
                      <a:extLst>
                        <a:ext uri="{FF2B5EF4-FFF2-40B4-BE49-F238E27FC236}">
                          <a16:creationId xmlns:a16="http://schemas.microsoft.com/office/drawing/2014/main" id="{2E7AF7A5-AC5B-40FF-A075-71E124811F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8" name="Google Shape;869;g96269305be_0_339">
                      <a:extLst>
                        <a:ext uri="{FF2B5EF4-FFF2-40B4-BE49-F238E27FC236}">
                          <a16:creationId xmlns:a16="http://schemas.microsoft.com/office/drawing/2014/main" id="{D4EFB35B-C9DD-4C68-AD7C-FC7DD5C21D6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9" name="Google Shape;870;g96269305be_0_339">
                      <a:extLst>
                        <a:ext uri="{FF2B5EF4-FFF2-40B4-BE49-F238E27FC236}">
                          <a16:creationId xmlns:a16="http://schemas.microsoft.com/office/drawing/2014/main" id="{7E780C08-A711-4BDB-8754-EE1A0C7A4D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0" name="Google Shape;871;g96269305be_0_339">
                      <a:extLst>
                        <a:ext uri="{FF2B5EF4-FFF2-40B4-BE49-F238E27FC236}">
                          <a16:creationId xmlns:a16="http://schemas.microsoft.com/office/drawing/2014/main" id="{7D491F3F-32E7-49E0-B055-421735041F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1" name="Google Shape;872;g96269305be_0_339">
                      <a:extLst>
                        <a:ext uri="{FF2B5EF4-FFF2-40B4-BE49-F238E27FC236}">
                          <a16:creationId xmlns:a16="http://schemas.microsoft.com/office/drawing/2014/main" id="{6A8BEFF4-5B8D-416A-9992-412601B81C5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155" name="Google Shape;873;g96269305be_0_339">
                    <a:extLst>
                      <a:ext uri="{FF2B5EF4-FFF2-40B4-BE49-F238E27FC236}">
                        <a16:creationId xmlns:a16="http://schemas.microsoft.com/office/drawing/2014/main" id="{A632F1BA-9383-4212-AA37-5FC257EE2080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7627579"/>
                    <a:ext cx="868323" cy="207734"/>
                    <a:chOff x="1029625" y="4295797"/>
                    <a:chExt cx="1885200" cy="451007"/>
                  </a:xfrm>
                </p:grpSpPr>
                <p:cxnSp>
                  <p:nvCxnSpPr>
                    <p:cNvPr id="157" name="Google Shape;874;g96269305be_0_339">
                      <a:extLst>
                        <a:ext uri="{FF2B5EF4-FFF2-40B4-BE49-F238E27FC236}">
                          <a16:creationId xmlns:a16="http://schemas.microsoft.com/office/drawing/2014/main" id="{F5AEF9EB-2C90-41BD-9E82-BC33CD46E8C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58" name="Google Shape;875;g96269305be_0_339">
                      <a:extLst>
                        <a:ext uri="{FF2B5EF4-FFF2-40B4-BE49-F238E27FC236}">
                          <a16:creationId xmlns:a16="http://schemas.microsoft.com/office/drawing/2014/main" id="{6C0B76E1-EB0A-4537-92B4-75F57E89B3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59" name="Google Shape;876;g96269305be_0_339">
                      <a:extLst>
                        <a:ext uri="{FF2B5EF4-FFF2-40B4-BE49-F238E27FC236}">
                          <a16:creationId xmlns:a16="http://schemas.microsoft.com/office/drawing/2014/main" id="{AAB74468-5297-4852-BAD9-4D148FEB84A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0" name="Google Shape;877;g96269305be_0_339">
                      <a:extLst>
                        <a:ext uri="{FF2B5EF4-FFF2-40B4-BE49-F238E27FC236}">
                          <a16:creationId xmlns:a16="http://schemas.microsoft.com/office/drawing/2014/main" id="{0BA634E5-8745-421C-A465-B3096AC327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1" name="Google Shape;878;g96269305be_0_339">
                      <a:extLst>
                        <a:ext uri="{FF2B5EF4-FFF2-40B4-BE49-F238E27FC236}">
                          <a16:creationId xmlns:a16="http://schemas.microsoft.com/office/drawing/2014/main" id="{68A8EAF7-79D7-450B-8176-84C73832C2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2" name="Google Shape;879;g96269305be_0_339">
                      <a:extLst>
                        <a:ext uri="{FF2B5EF4-FFF2-40B4-BE49-F238E27FC236}">
                          <a16:creationId xmlns:a16="http://schemas.microsoft.com/office/drawing/2014/main" id="{7CEB4096-14E4-42E6-A7A8-3D230429E2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156" name="Google Shape;880;g96269305be_0_339">
                    <a:extLst>
                      <a:ext uri="{FF2B5EF4-FFF2-40B4-BE49-F238E27FC236}">
                        <a16:creationId xmlns:a16="http://schemas.microsoft.com/office/drawing/2014/main" id="{6118C940-5E3D-4949-84E0-2A3A7700AADD}"/>
                      </a:ext>
                    </a:extLst>
                  </p:cNvPr>
                  <p:cNvSpPr txBox="1"/>
                  <p:nvPr/>
                </p:nvSpPr>
                <p:spPr>
                  <a:xfrm>
                    <a:off x="8775001" y="6493718"/>
                    <a:ext cx="737700" cy="23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Bar Article</a:t>
                    </a:r>
                    <a:endParaRPr/>
                  </a:p>
                </p:txBody>
              </p:sp>
            </p:grpSp>
            <p:grpSp>
              <p:nvGrpSpPr>
                <p:cNvPr id="72" name="Google Shape;881;g96269305be_0_339">
                  <a:extLst>
                    <a:ext uri="{FF2B5EF4-FFF2-40B4-BE49-F238E27FC236}">
                      <a16:creationId xmlns:a16="http://schemas.microsoft.com/office/drawing/2014/main" id="{0434D39D-1571-4969-AC29-85244DFF214C}"/>
                    </a:ext>
                  </a:extLst>
                </p:cNvPr>
                <p:cNvGrpSpPr/>
                <p:nvPr/>
              </p:nvGrpSpPr>
              <p:grpSpPr>
                <a:xfrm>
                  <a:off x="8710516" y="6614498"/>
                  <a:ext cx="1084500" cy="1411300"/>
                  <a:chOff x="8602409" y="6493718"/>
                  <a:chExt cx="1084500" cy="1411300"/>
                </a:xfrm>
              </p:grpSpPr>
              <p:sp>
                <p:nvSpPr>
                  <p:cNvPr id="73" name="Google Shape;882;g96269305be_0_339">
                    <a:extLst>
                      <a:ext uri="{FF2B5EF4-FFF2-40B4-BE49-F238E27FC236}">
                        <a16:creationId xmlns:a16="http://schemas.microsoft.com/office/drawing/2014/main" id="{C9F41F97-2CA3-4BDB-BC3B-61E965CECB61}"/>
                      </a:ext>
                    </a:extLst>
                  </p:cNvPr>
                  <p:cNvSpPr/>
                  <p:nvPr/>
                </p:nvSpPr>
                <p:spPr>
                  <a:xfrm>
                    <a:off x="8602409" y="6493818"/>
                    <a:ext cx="1084500" cy="1411200"/>
                  </a:xfrm>
                  <a:prstGeom prst="rect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74" name="Google Shape;883;g96269305be_0_339">
                    <a:extLst>
                      <a:ext uri="{FF2B5EF4-FFF2-40B4-BE49-F238E27FC236}">
                        <a16:creationId xmlns:a16="http://schemas.microsoft.com/office/drawing/2014/main" id="{80CA1248-3D52-45B0-81CC-C77C0B94D073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6719824"/>
                    <a:ext cx="868324" cy="332374"/>
                    <a:chOff x="1029626" y="3002844"/>
                    <a:chExt cx="1885201" cy="721610"/>
                  </a:xfrm>
                </p:grpSpPr>
                <p:cxnSp>
                  <p:nvCxnSpPr>
                    <p:cNvPr id="93" name="Google Shape;884;g96269305be_0_339">
                      <a:extLst>
                        <a:ext uri="{FF2B5EF4-FFF2-40B4-BE49-F238E27FC236}">
                          <a16:creationId xmlns:a16="http://schemas.microsoft.com/office/drawing/2014/main" id="{BC895F63-E708-4C8D-82F7-8C0C41C81B8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4" name="Google Shape;885;g96269305be_0_339">
                      <a:extLst>
                        <a:ext uri="{FF2B5EF4-FFF2-40B4-BE49-F238E27FC236}">
                          <a16:creationId xmlns:a16="http://schemas.microsoft.com/office/drawing/2014/main" id="{0F902C56-555B-4571-B435-3AEE14B47D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5" name="Google Shape;886;g96269305be_0_339">
                      <a:extLst>
                        <a:ext uri="{FF2B5EF4-FFF2-40B4-BE49-F238E27FC236}">
                          <a16:creationId xmlns:a16="http://schemas.microsoft.com/office/drawing/2014/main" id="{C7589790-5013-425B-93E0-CA486D3666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6" name="Google Shape;887;g96269305be_0_339">
                      <a:extLst>
                        <a:ext uri="{FF2B5EF4-FFF2-40B4-BE49-F238E27FC236}">
                          <a16:creationId xmlns:a16="http://schemas.microsoft.com/office/drawing/2014/main" id="{DBC3EF80-8787-49BA-971D-3E25B002895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7" name="Google Shape;888;g96269305be_0_339">
                      <a:extLst>
                        <a:ext uri="{FF2B5EF4-FFF2-40B4-BE49-F238E27FC236}">
                          <a16:creationId xmlns:a16="http://schemas.microsoft.com/office/drawing/2014/main" id="{74129EC9-9EEC-460A-94AD-D39CA62794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48" name="Google Shape;889;g96269305be_0_339">
                      <a:extLst>
                        <a:ext uri="{FF2B5EF4-FFF2-40B4-BE49-F238E27FC236}">
                          <a16:creationId xmlns:a16="http://schemas.microsoft.com/office/drawing/2014/main" id="{DFE414FC-C31E-446C-A4F0-D2104C47C48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49" name="Google Shape;890;g96269305be_0_339">
                      <a:extLst>
                        <a:ext uri="{FF2B5EF4-FFF2-40B4-BE49-F238E27FC236}">
                          <a16:creationId xmlns:a16="http://schemas.microsoft.com/office/drawing/2014/main" id="{44DC9301-12EB-41EF-8D6B-C0E94CCCADE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50" name="Google Shape;891;g96269305be_0_339">
                      <a:extLst>
                        <a:ext uri="{FF2B5EF4-FFF2-40B4-BE49-F238E27FC236}">
                          <a16:creationId xmlns:a16="http://schemas.microsoft.com/office/drawing/2014/main" id="{15CF98C0-DA83-4AD4-BDE4-4130929E52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51" name="Google Shape;892;g96269305be_0_339">
                      <a:extLst>
                        <a:ext uri="{FF2B5EF4-FFF2-40B4-BE49-F238E27FC236}">
                          <a16:creationId xmlns:a16="http://schemas.microsoft.com/office/drawing/2014/main" id="{29121682-2FD7-425F-9B43-5DBE0E3C6A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75" name="Google Shape;893;g96269305be_0_339">
                    <a:extLst>
                      <a:ext uri="{FF2B5EF4-FFF2-40B4-BE49-F238E27FC236}">
                        <a16:creationId xmlns:a16="http://schemas.microsoft.com/office/drawing/2014/main" id="{F158A1F5-16D0-4E85-B803-729283C74D4C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49" y="7173172"/>
                    <a:ext cx="868324" cy="332373"/>
                    <a:chOff x="1029625" y="4025194"/>
                    <a:chExt cx="1885201" cy="721610"/>
                  </a:xfrm>
                </p:grpSpPr>
                <p:cxnSp>
                  <p:nvCxnSpPr>
                    <p:cNvPr id="84" name="Google Shape;894;g96269305be_0_339">
                      <a:extLst>
                        <a:ext uri="{FF2B5EF4-FFF2-40B4-BE49-F238E27FC236}">
                          <a16:creationId xmlns:a16="http://schemas.microsoft.com/office/drawing/2014/main" id="{F658F214-D02E-41A5-9951-27183FE6089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5" name="Google Shape;895;g96269305be_0_339">
                      <a:extLst>
                        <a:ext uri="{FF2B5EF4-FFF2-40B4-BE49-F238E27FC236}">
                          <a16:creationId xmlns:a16="http://schemas.microsoft.com/office/drawing/2014/main" id="{03B5D759-1D60-483B-9852-E8A95949C2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6" name="Google Shape;896;g96269305be_0_339">
                      <a:extLst>
                        <a:ext uri="{FF2B5EF4-FFF2-40B4-BE49-F238E27FC236}">
                          <a16:creationId xmlns:a16="http://schemas.microsoft.com/office/drawing/2014/main" id="{D033E804-3AF2-4C22-9FCA-F6343454E9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7" name="Google Shape;897;g96269305be_0_339">
                      <a:extLst>
                        <a:ext uri="{FF2B5EF4-FFF2-40B4-BE49-F238E27FC236}">
                          <a16:creationId xmlns:a16="http://schemas.microsoft.com/office/drawing/2014/main" id="{87EF9526-6C08-454C-99D8-D01F31E980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8" name="Google Shape;898;g96269305be_0_339">
                      <a:extLst>
                        <a:ext uri="{FF2B5EF4-FFF2-40B4-BE49-F238E27FC236}">
                          <a16:creationId xmlns:a16="http://schemas.microsoft.com/office/drawing/2014/main" id="{1B85A346-34EE-4592-AF70-6816ECE91C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9" name="Google Shape;899;g96269305be_0_339">
                      <a:extLst>
                        <a:ext uri="{FF2B5EF4-FFF2-40B4-BE49-F238E27FC236}">
                          <a16:creationId xmlns:a16="http://schemas.microsoft.com/office/drawing/2014/main" id="{0F9CEBEC-84ED-4B4C-8AF0-72F136495B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0" name="Google Shape;900;g96269305be_0_339">
                      <a:extLst>
                        <a:ext uri="{FF2B5EF4-FFF2-40B4-BE49-F238E27FC236}">
                          <a16:creationId xmlns:a16="http://schemas.microsoft.com/office/drawing/2014/main" id="{AFDF0F59-A876-4F15-BB6C-A0513748D5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1" name="Google Shape;901;g96269305be_0_339">
                      <a:extLst>
                        <a:ext uri="{FF2B5EF4-FFF2-40B4-BE49-F238E27FC236}">
                          <a16:creationId xmlns:a16="http://schemas.microsoft.com/office/drawing/2014/main" id="{1BD3546A-7541-438A-A655-065BD363A9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2" name="Google Shape;902;g96269305be_0_339">
                      <a:extLst>
                        <a:ext uri="{FF2B5EF4-FFF2-40B4-BE49-F238E27FC236}">
                          <a16:creationId xmlns:a16="http://schemas.microsoft.com/office/drawing/2014/main" id="{AC451DE5-A185-4909-BE12-63F786C894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76" name="Google Shape;903;g96269305be_0_339">
                    <a:extLst>
                      <a:ext uri="{FF2B5EF4-FFF2-40B4-BE49-F238E27FC236}">
                        <a16:creationId xmlns:a16="http://schemas.microsoft.com/office/drawing/2014/main" id="{58CB01D5-1EFC-4A65-89BD-82D62D151126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7627579"/>
                    <a:ext cx="868323" cy="207734"/>
                    <a:chOff x="1029625" y="4295797"/>
                    <a:chExt cx="1885200" cy="451007"/>
                  </a:xfrm>
                </p:grpSpPr>
                <p:cxnSp>
                  <p:nvCxnSpPr>
                    <p:cNvPr id="78" name="Google Shape;904;g96269305be_0_339">
                      <a:extLst>
                        <a:ext uri="{FF2B5EF4-FFF2-40B4-BE49-F238E27FC236}">
                          <a16:creationId xmlns:a16="http://schemas.microsoft.com/office/drawing/2014/main" id="{86E514C1-AC7D-4D60-B543-F79EFF87AD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9" name="Google Shape;905;g96269305be_0_339">
                      <a:extLst>
                        <a:ext uri="{FF2B5EF4-FFF2-40B4-BE49-F238E27FC236}">
                          <a16:creationId xmlns:a16="http://schemas.microsoft.com/office/drawing/2014/main" id="{8ACC3CB8-AEBD-4ED2-AE95-390C076C791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0" name="Google Shape;906;g96269305be_0_339">
                      <a:extLst>
                        <a:ext uri="{FF2B5EF4-FFF2-40B4-BE49-F238E27FC236}">
                          <a16:creationId xmlns:a16="http://schemas.microsoft.com/office/drawing/2014/main" id="{D2B826D1-9C6F-4879-9A62-30B91BD6E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" name="Google Shape;907;g96269305be_0_339">
                      <a:extLst>
                        <a:ext uri="{FF2B5EF4-FFF2-40B4-BE49-F238E27FC236}">
                          <a16:creationId xmlns:a16="http://schemas.microsoft.com/office/drawing/2014/main" id="{734F3D27-E3EB-4F48-B067-F82BB792FD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2" name="Google Shape;908;g96269305be_0_339">
                      <a:extLst>
                        <a:ext uri="{FF2B5EF4-FFF2-40B4-BE49-F238E27FC236}">
                          <a16:creationId xmlns:a16="http://schemas.microsoft.com/office/drawing/2014/main" id="{270BC460-C758-4C3C-9BDA-0FDD94176B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3" name="Google Shape;909;g96269305be_0_339">
                      <a:extLst>
                        <a:ext uri="{FF2B5EF4-FFF2-40B4-BE49-F238E27FC236}">
                          <a16:creationId xmlns:a16="http://schemas.microsoft.com/office/drawing/2014/main" id="{BFAB837C-14D2-4886-BDB6-8061030AB6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77" name="Google Shape;910;g96269305be_0_339">
                    <a:extLst>
                      <a:ext uri="{FF2B5EF4-FFF2-40B4-BE49-F238E27FC236}">
                        <a16:creationId xmlns:a16="http://schemas.microsoft.com/office/drawing/2014/main" id="{2EA68C54-EB68-45AA-9FA5-A56E51936AC8}"/>
                      </a:ext>
                    </a:extLst>
                  </p:cNvPr>
                  <p:cNvSpPr txBox="1"/>
                  <p:nvPr/>
                </p:nvSpPr>
                <p:spPr>
                  <a:xfrm>
                    <a:off x="8775001" y="6493718"/>
                    <a:ext cx="737700" cy="23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Bar Article</a:t>
                    </a:r>
                    <a:endParaRPr/>
                  </a:p>
                </p:txBody>
              </p:sp>
            </p:grpSp>
          </p:grpSp>
        </p:grpSp>
        <p:grpSp>
          <p:nvGrpSpPr>
            <p:cNvPr id="58" name="Google Shape;911;g96269305be_0_339">
              <a:extLst>
                <a:ext uri="{FF2B5EF4-FFF2-40B4-BE49-F238E27FC236}">
                  <a16:creationId xmlns:a16="http://schemas.microsoft.com/office/drawing/2014/main" id="{BA9DB2CF-2680-4267-BD24-9497362BCBB0}"/>
                </a:ext>
              </a:extLst>
            </p:cNvPr>
            <p:cNvGrpSpPr/>
            <p:nvPr/>
          </p:nvGrpSpPr>
          <p:grpSpPr>
            <a:xfrm>
              <a:off x="6789055" y="3379456"/>
              <a:ext cx="2262402" cy="3897936"/>
              <a:chOff x="6789055" y="3379456"/>
              <a:chExt cx="2262402" cy="3897936"/>
            </a:xfrm>
          </p:grpSpPr>
          <p:cxnSp>
            <p:nvCxnSpPr>
              <p:cNvPr id="62" name="Google Shape;912;g96269305be_0_339">
                <a:extLst>
                  <a:ext uri="{FF2B5EF4-FFF2-40B4-BE49-F238E27FC236}">
                    <a16:creationId xmlns:a16="http://schemas.microsoft.com/office/drawing/2014/main" id="{F141DFA1-9E51-4C65-AC64-B0B704A592BB}"/>
                  </a:ext>
                </a:extLst>
              </p:cNvPr>
              <p:cNvCxnSpPr/>
              <p:nvPr/>
            </p:nvCxnSpPr>
            <p:spPr>
              <a:xfrm>
                <a:off x="7671706" y="3392031"/>
                <a:ext cx="1373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63" name="Google Shape;913;g96269305be_0_339">
                <a:extLst>
                  <a:ext uri="{FF2B5EF4-FFF2-40B4-BE49-F238E27FC236}">
                    <a16:creationId xmlns:a16="http://schemas.microsoft.com/office/drawing/2014/main" id="{A6123AF1-9B2F-49A6-9932-8826A07EDF84}"/>
                  </a:ext>
                </a:extLst>
              </p:cNvPr>
              <p:cNvCxnSpPr/>
              <p:nvPr/>
            </p:nvCxnSpPr>
            <p:spPr>
              <a:xfrm>
                <a:off x="7678056" y="5341061"/>
                <a:ext cx="1373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64" name="Google Shape;914;g96269305be_0_339">
                <a:extLst>
                  <a:ext uri="{FF2B5EF4-FFF2-40B4-BE49-F238E27FC236}">
                    <a16:creationId xmlns:a16="http://schemas.microsoft.com/office/drawing/2014/main" id="{80000D3E-DAF4-4613-9424-12E869974EF4}"/>
                  </a:ext>
                </a:extLst>
              </p:cNvPr>
              <p:cNvCxnSpPr/>
              <p:nvPr/>
            </p:nvCxnSpPr>
            <p:spPr>
              <a:xfrm>
                <a:off x="7665355" y="7277392"/>
                <a:ext cx="1373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65" name="Google Shape;915;g96269305be_0_339">
                <a:extLst>
                  <a:ext uri="{FF2B5EF4-FFF2-40B4-BE49-F238E27FC236}">
                    <a16:creationId xmlns:a16="http://schemas.microsoft.com/office/drawing/2014/main" id="{A1CD1F4F-DC35-4229-9E58-E487F0E0C762}"/>
                  </a:ext>
                </a:extLst>
              </p:cNvPr>
              <p:cNvCxnSpPr/>
              <p:nvPr/>
            </p:nvCxnSpPr>
            <p:spPr>
              <a:xfrm>
                <a:off x="7678056" y="3379456"/>
                <a:ext cx="0" cy="3897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916;g96269305be_0_339">
                <a:extLst>
                  <a:ext uri="{FF2B5EF4-FFF2-40B4-BE49-F238E27FC236}">
                    <a16:creationId xmlns:a16="http://schemas.microsoft.com/office/drawing/2014/main" id="{B34D4E44-8939-43F6-B8E8-7104D0CEAABD}"/>
                  </a:ext>
                </a:extLst>
              </p:cNvPr>
              <p:cNvCxnSpPr/>
              <p:nvPr/>
            </p:nvCxnSpPr>
            <p:spPr>
              <a:xfrm>
                <a:off x="6789055" y="5341061"/>
                <a:ext cx="876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59" name="Google Shape;917;g96269305be_0_339">
              <a:extLst>
                <a:ext uri="{FF2B5EF4-FFF2-40B4-BE49-F238E27FC236}">
                  <a16:creationId xmlns:a16="http://schemas.microsoft.com/office/drawing/2014/main" id="{CB33EBA0-CB9E-4E27-8FA6-0CBB55FC4CF2}"/>
                </a:ext>
              </a:extLst>
            </p:cNvPr>
            <p:cNvSpPr txBox="1"/>
            <p:nvPr/>
          </p:nvSpPr>
          <p:spPr>
            <a:xfrm>
              <a:off x="10904092" y="3238556"/>
              <a:ext cx="1668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Technology</a:t>
              </a:r>
              <a:endParaRPr/>
            </a:p>
          </p:txBody>
        </p:sp>
        <p:sp>
          <p:nvSpPr>
            <p:cNvPr id="60" name="Google Shape;918;g96269305be_0_339">
              <a:extLst>
                <a:ext uri="{FF2B5EF4-FFF2-40B4-BE49-F238E27FC236}">
                  <a16:creationId xmlns:a16="http://schemas.microsoft.com/office/drawing/2014/main" id="{FC0E6F5F-11ED-4F6A-9509-499ED2914A06}"/>
                </a:ext>
              </a:extLst>
            </p:cNvPr>
            <p:cNvSpPr txBox="1"/>
            <p:nvPr/>
          </p:nvSpPr>
          <p:spPr>
            <a:xfrm>
              <a:off x="10904092" y="5130410"/>
              <a:ext cx="1032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Sports</a:t>
              </a:r>
              <a:endParaRPr/>
            </a:p>
          </p:txBody>
        </p:sp>
        <p:sp>
          <p:nvSpPr>
            <p:cNvPr id="61" name="Google Shape;919;g96269305be_0_339">
              <a:extLst>
                <a:ext uri="{FF2B5EF4-FFF2-40B4-BE49-F238E27FC236}">
                  <a16:creationId xmlns:a16="http://schemas.microsoft.com/office/drawing/2014/main" id="{2BE520D7-A7A1-4512-8387-649796897014}"/>
                </a:ext>
              </a:extLst>
            </p:cNvPr>
            <p:cNvSpPr txBox="1"/>
            <p:nvPr/>
          </p:nvSpPr>
          <p:spPr>
            <a:xfrm>
              <a:off x="10904092" y="7111261"/>
              <a:ext cx="2084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Entertainment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5216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Classification: A Supervised Learning Algorithm</a:t>
            </a: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118" y="760650"/>
            <a:ext cx="12490615" cy="365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2" name="Google Shape;927;g9695f6dccf_0_0">
            <a:extLst>
              <a:ext uri="{FF2B5EF4-FFF2-40B4-BE49-F238E27FC236}">
                <a16:creationId xmlns:a16="http://schemas.microsoft.com/office/drawing/2014/main" id="{5848812B-891E-4893-AEB9-C63C2AEC6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70579"/>
              </p:ext>
            </p:extLst>
          </p:nvPr>
        </p:nvGraphicFramePr>
        <p:xfrm>
          <a:off x="473165" y="2118732"/>
          <a:ext cx="7957159" cy="6311602"/>
        </p:xfrm>
        <a:graphic>
          <a:graphicData uri="http://schemas.openxmlformats.org/drawingml/2006/table">
            <a:tbl>
              <a:tblPr firstRow="1" bandRow="1">
                <a:noFill/>
                <a:tableStyleId>{4C273B36-93BC-4688-B3E9-BE6517AE62AE}</a:tableStyleId>
              </a:tblPr>
              <a:tblGrid>
                <a:gridCol w="90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3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1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0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Record </a:t>
                      </a:r>
                      <a:endParaRPr sz="12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ID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Age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Spectacle</a:t>
                      </a:r>
                      <a:endParaRPr sz="12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Prescription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Astigmatic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Tear production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Rate</a:t>
                      </a:r>
                      <a:endParaRPr sz="12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Class Label</a:t>
                      </a:r>
                      <a:endParaRPr sz="12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Lenses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Soft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Hard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Soft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Hard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Soft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Hard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Soft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Hard contact</a:t>
                      </a:r>
                      <a:endParaRPr sz="1200" dirty="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423" name="Google Shape;928;g9695f6dccf_0_0">
            <a:extLst>
              <a:ext uri="{FF2B5EF4-FFF2-40B4-BE49-F238E27FC236}">
                <a16:creationId xmlns:a16="http://schemas.microsoft.com/office/drawing/2014/main" id="{3A649E81-69F1-47BA-A62D-31792492915C}"/>
              </a:ext>
            </a:extLst>
          </p:cNvPr>
          <p:cNvGrpSpPr/>
          <p:nvPr/>
        </p:nvGrpSpPr>
        <p:grpSpPr>
          <a:xfrm>
            <a:off x="8482198" y="2142475"/>
            <a:ext cx="1231786" cy="3029470"/>
            <a:chOff x="9353614" y="1775891"/>
            <a:chExt cx="1231786" cy="3029470"/>
          </a:xfrm>
        </p:grpSpPr>
        <p:cxnSp>
          <p:nvCxnSpPr>
            <p:cNvPr id="424" name="Google Shape;929;g9695f6dccf_0_0">
              <a:extLst>
                <a:ext uri="{FF2B5EF4-FFF2-40B4-BE49-F238E27FC236}">
                  <a16:creationId xmlns:a16="http://schemas.microsoft.com/office/drawing/2014/main" id="{43F072B2-92DA-4990-9A9B-1D3BD553BC5D}"/>
                </a:ext>
              </a:extLst>
            </p:cNvPr>
            <p:cNvCxnSpPr/>
            <p:nvPr/>
          </p:nvCxnSpPr>
          <p:spPr>
            <a:xfrm>
              <a:off x="9931400" y="4805361"/>
              <a:ext cx="654000" cy="0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5" name="Google Shape;930;g9695f6dccf_0_0">
              <a:extLst>
                <a:ext uri="{FF2B5EF4-FFF2-40B4-BE49-F238E27FC236}">
                  <a16:creationId xmlns:a16="http://schemas.microsoft.com/office/drawing/2014/main" id="{D25B40B1-2BF9-41D6-9DD2-D2454CCFF350}"/>
                </a:ext>
              </a:extLst>
            </p:cNvPr>
            <p:cNvCxnSpPr/>
            <p:nvPr/>
          </p:nvCxnSpPr>
          <p:spPr>
            <a:xfrm rot="10800000">
              <a:off x="9944100" y="1775891"/>
              <a:ext cx="0" cy="3028200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" name="Google Shape;931;g9695f6dccf_0_0">
              <a:extLst>
                <a:ext uri="{FF2B5EF4-FFF2-40B4-BE49-F238E27FC236}">
                  <a16:creationId xmlns:a16="http://schemas.microsoft.com/office/drawing/2014/main" id="{EB3C98D1-9141-4163-B3AC-879910FFF34C}"/>
                </a:ext>
              </a:extLst>
            </p:cNvPr>
            <p:cNvCxnSpPr/>
            <p:nvPr/>
          </p:nvCxnSpPr>
          <p:spPr>
            <a:xfrm>
              <a:off x="9353614" y="1777253"/>
              <a:ext cx="599400" cy="0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27" name="Google Shape;932;g9695f6dccf_0_0">
            <a:extLst>
              <a:ext uri="{FF2B5EF4-FFF2-40B4-BE49-F238E27FC236}">
                <a16:creationId xmlns:a16="http://schemas.microsoft.com/office/drawing/2014/main" id="{A9095172-EDCD-420C-8C5A-31C592991929}"/>
              </a:ext>
            </a:extLst>
          </p:cNvPr>
          <p:cNvGrpSpPr/>
          <p:nvPr/>
        </p:nvGrpSpPr>
        <p:grpSpPr>
          <a:xfrm>
            <a:off x="8735272" y="2163337"/>
            <a:ext cx="7255577" cy="6184444"/>
            <a:chOff x="8481117" y="884252"/>
            <a:chExt cx="7174679" cy="6786278"/>
          </a:xfrm>
        </p:grpSpPr>
        <p:grpSp>
          <p:nvGrpSpPr>
            <p:cNvPr id="428" name="Google Shape;933;g9695f6dccf_0_0">
              <a:extLst>
                <a:ext uri="{FF2B5EF4-FFF2-40B4-BE49-F238E27FC236}">
                  <a16:creationId xmlns:a16="http://schemas.microsoft.com/office/drawing/2014/main" id="{F4A61DAF-8F85-4D36-A677-9093EBCACF1E}"/>
                </a:ext>
              </a:extLst>
            </p:cNvPr>
            <p:cNvGrpSpPr/>
            <p:nvPr/>
          </p:nvGrpSpPr>
          <p:grpSpPr>
            <a:xfrm>
              <a:off x="8481117" y="1531913"/>
              <a:ext cx="7174679" cy="6138617"/>
              <a:chOff x="8481117" y="1417613"/>
              <a:chExt cx="7174679" cy="6138617"/>
            </a:xfrm>
          </p:grpSpPr>
          <p:grpSp>
            <p:nvGrpSpPr>
              <p:cNvPr id="430" name="Google Shape;934;g9695f6dccf_0_0">
                <a:extLst>
                  <a:ext uri="{FF2B5EF4-FFF2-40B4-BE49-F238E27FC236}">
                    <a16:creationId xmlns:a16="http://schemas.microsoft.com/office/drawing/2014/main" id="{431D7EFC-2D67-451A-AC5B-E8168794D70F}"/>
                  </a:ext>
                </a:extLst>
              </p:cNvPr>
              <p:cNvGrpSpPr/>
              <p:nvPr/>
            </p:nvGrpSpPr>
            <p:grpSpPr>
              <a:xfrm>
                <a:off x="9540630" y="4262469"/>
                <a:ext cx="1499196" cy="860096"/>
                <a:chOff x="10585450" y="4513894"/>
                <a:chExt cx="1499196" cy="860096"/>
              </a:xfrm>
            </p:grpSpPr>
            <p:sp>
              <p:nvSpPr>
                <p:cNvPr id="465" name="Google Shape;935;g9695f6dccf_0_0">
                  <a:extLst>
                    <a:ext uri="{FF2B5EF4-FFF2-40B4-BE49-F238E27FC236}">
                      <a16:creationId xmlns:a16="http://schemas.microsoft.com/office/drawing/2014/main" id="{BA9DE75E-99E5-4ECA-AE81-EF8B9313A46D}"/>
                    </a:ext>
                  </a:extLst>
                </p:cNvPr>
                <p:cNvSpPr/>
                <p:nvPr/>
              </p:nvSpPr>
              <p:spPr>
                <a:xfrm>
                  <a:off x="10585450" y="4791390"/>
                  <a:ext cx="1322400" cy="582600"/>
                </a:xfrm>
                <a:prstGeom prst="rect">
                  <a:avLst/>
                </a:prstGeom>
                <a:solidFill>
                  <a:srgbClr val="DDEAF6"/>
                </a:solidFill>
                <a:ln w="12700" cap="flat" cmpd="sng">
                  <a:solidFill>
                    <a:srgbClr val="7F7F7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936;g9695f6dccf_0_0">
                  <a:extLst>
                    <a:ext uri="{FF2B5EF4-FFF2-40B4-BE49-F238E27FC236}">
                      <a16:creationId xmlns:a16="http://schemas.microsoft.com/office/drawing/2014/main" id="{38D9DE0B-EF8D-4DC3-AED6-387B2DD423D8}"/>
                    </a:ext>
                  </a:extLst>
                </p:cNvPr>
                <p:cNvSpPr/>
                <p:nvPr/>
              </p:nvSpPr>
              <p:spPr>
                <a:xfrm>
                  <a:off x="10675160" y="4665482"/>
                  <a:ext cx="1322400" cy="582600"/>
                </a:xfrm>
                <a:prstGeom prst="rect">
                  <a:avLst/>
                </a:prstGeom>
                <a:solidFill>
                  <a:srgbClr val="DDEAF6"/>
                </a:solidFill>
                <a:ln w="12700" cap="flat" cmpd="sng">
                  <a:solidFill>
                    <a:srgbClr val="7F7F7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7" name="Google Shape;937;g9695f6dccf_0_0">
                  <a:extLst>
                    <a:ext uri="{FF2B5EF4-FFF2-40B4-BE49-F238E27FC236}">
                      <a16:creationId xmlns:a16="http://schemas.microsoft.com/office/drawing/2014/main" id="{FF7C5BB5-4C44-4AFE-A39A-1B67F5AD948F}"/>
                    </a:ext>
                  </a:extLst>
                </p:cNvPr>
                <p:cNvGrpSpPr/>
                <p:nvPr/>
              </p:nvGrpSpPr>
              <p:grpSpPr>
                <a:xfrm>
                  <a:off x="10762240" y="4513894"/>
                  <a:ext cx="1322405" cy="582612"/>
                  <a:chOff x="10623869" y="4452937"/>
                  <a:chExt cx="1600200" cy="705000"/>
                </a:xfrm>
              </p:grpSpPr>
              <p:sp>
                <p:nvSpPr>
                  <p:cNvPr id="468" name="Google Shape;938;g9695f6dccf_0_0">
                    <a:extLst>
                      <a:ext uri="{FF2B5EF4-FFF2-40B4-BE49-F238E27FC236}">
                        <a16:creationId xmlns:a16="http://schemas.microsoft.com/office/drawing/2014/main" id="{20D29FBE-D32F-49F1-907E-CB5F772F4E08}"/>
                      </a:ext>
                    </a:extLst>
                  </p:cNvPr>
                  <p:cNvSpPr/>
                  <p:nvPr/>
                </p:nvSpPr>
                <p:spPr>
                  <a:xfrm>
                    <a:off x="10623869" y="4452937"/>
                    <a:ext cx="1600200" cy="705000"/>
                  </a:xfrm>
                  <a:prstGeom prst="rect">
                    <a:avLst/>
                  </a:prstGeom>
                  <a:solidFill>
                    <a:srgbClr val="DDEAF6"/>
                  </a:solidFill>
                  <a:ln w="12700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939;g9695f6dccf_0_0">
                    <a:extLst>
                      <a:ext uri="{FF2B5EF4-FFF2-40B4-BE49-F238E27FC236}">
                        <a16:creationId xmlns:a16="http://schemas.microsoft.com/office/drawing/2014/main" id="{AEE56587-2111-4AAE-AD8F-790F22FE7E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6898" y="4619486"/>
                    <a:ext cx="960600" cy="40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Labels</a:t>
                    </a:r>
                    <a:endParaRPr/>
                  </a:p>
                </p:txBody>
              </p:sp>
            </p:grpSp>
          </p:grpSp>
          <p:grpSp>
            <p:nvGrpSpPr>
              <p:cNvPr id="431" name="Google Shape;940;g9695f6dccf_0_0">
                <a:extLst>
                  <a:ext uri="{FF2B5EF4-FFF2-40B4-BE49-F238E27FC236}">
                    <a16:creationId xmlns:a16="http://schemas.microsoft.com/office/drawing/2014/main" id="{607EE331-A2F6-4E9B-8A69-5F5263954337}"/>
                  </a:ext>
                </a:extLst>
              </p:cNvPr>
              <p:cNvGrpSpPr/>
              <p:nvPr/>
            </p:nvGrpSpPr>
            <p:grpSpPr>
              <a:xfrm>
                <a:off x="9272006" y="1541166"/>
                <a:ext cx="1668453" cy="1704403"/>
                <a:chOff x="10352972" y="1593682"/>
                <a:chExt cx="1668453" cy="1704403"/>
              </a:xfrm>
            </p:grpSpPr>
            <p:sp>
              <p:nvSpPr>
                <p:cNvPr id="460" name="Google Shape;941;g9695f6dccf_0_0">
                  <a:extLst>
                    <a:ext uri="{FF2B5EF4-FFF2-40B4-BE49-F238E27FC236}">
                      <a16:creationId xmlns:a16="http://schemas.microsoft.com/office/drawing/2014/main" id="{9E2A07DD-2E90-4A78-A6D3-E08651410D57}"/>
                    </a:ext>
                  </a:extLst>
                </p:cNvPr>
                <p:cNvSpPr/>
                <p:nvPr/>
              </p:nvSpPr>
              <p:spPr>
                <a:xfrm>
                  <a:off x="10352972" y="1787885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942;g9695f6dccf_0_0">
                  <a:extLst>
                    <a:ext uri="{FF2B5EF4-FFF2-40B4-BE49-F238E27FC236}">
                      <a16:creationId xmlns:a16="http://schemas.microsoft.com/office/drawing/2014/main" id="{42BAE525-543E-4465-B10D-62618A12BC83}"/>
                    </a:ext>
                  </a:extLst>
                </p:cNvPr>
                <p:cNvSpPr/>
                <p:nvPr/>
              </p:nvSpPr>
              <p:spPr>
                <a:xfrm>
                  <a:off x="10460463" y="1706917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" name="Google Shape;943;g9695f6dccf_0_0">
                  <a:extLst>
                    <a:ext uri="{FF2B5EF4-FFF2-40B4-BE49-F238E27FC236}">
                      <a16:creationId xmlns:a16="http://schemas.microsoft.com/office/drawing/2014/main" id="{0049E82F-61CD-478F-95E8-956D302D71B0}"/>
                    </a:ext>
                  </a:extLst>
                </p:cNvPr>
                <p:cNvGrpSpPr/>
                <p:nvPr/>
              </p:nvGrpSpPr>
              <p:grpSpPr>
                <a:xfrm>
                  <a:off x="10579025" y="1593682"/>
                  <a:ext cx="1442400" cy="1510200"/>
                  <a:chOff x="11109311" y="1775983"/>
                  <a:chExt cx="1442400" cy="1510200"/>
                </a:xfrm>
              </p:grpSpPr>
              <p:sp>
                <p:nvSpPr>
                  <p:cNvPr id="463" name="Google Shape;944;g9695f6dccf_0_0">
                    <a:extLst>
                      <a:ext uri="{FF2B5EF4-FFF2-40B4-BE49-F238E27FC236}">
                        <a16:creationId xmlns:a16="http://schemas.microsoft.com/office/drawing/2014/main" id="{48CED65D-0603-406F-A89E-A7D8EF736874}"/>
                      </a:ext>
                    </a:extLst>
                  </p:cNvPr>
                  <p:cNvSpPr/>
                  <p:nvPr/>
                </p:nvSpPr>
                <p:spPr>
                  <a:xfrm>
                    <a:off x="11109311" y="1775983"/>
                    <a:ext cx="1392600" cy="1510200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" name="Google Shape;945;g9695f6dccf_0_0">
                    <a:extLst>
                      <a:ext uri="{FF2B5EF4-FFF2-40B4-BE49-F238E27FC236}">
                        <a16:creationId xmlns:a16="http://schemas.microsoft.com/office/drawing/2014/main" id="{B0E905BA-9D66-4562-899D-00C7FDD7998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9311" y="2032425"/>
                    <a:ext cx="1442400" cy="831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Training Text,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Documents,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/>
                  </a:p>
                </p:txBody>
              </p:sp>
            </p:grpSp>
          </p:grpSp>
          <p:grpSp>
            <p:nvGrpSpPr>
              <p:cNvPr id="432" name="Google Shape;946;g9695f6dccf_0_0">
                <a:extLst>
                  <a:ext uri="{FF2B5EF4-FFF2-40B4-BE49-F238E27FC236}">
                    <a16:creationId xmlns:a16="http://schemas.microsoft.com/office/drawing/2014/main" id="{948B5F8C-7396-4D4B-B0F3-FB247665130C}"/>
                  </a:ext>
                </a:extLst>
              </p:cNvPr>
              <p:cNvGrpSpPr/>
              <p:nvPr/>
            </p:nvGrpSpPr>
            <p:grpSpPr>
              <a:xfrm>
                <a:off x="12511125" y="1417613"/>
                <a:ext cx="1440514" cy="1497588"/>
                <a:chOff x="13590646" y="1393203"/>
                <a:chExt cx="1440514" cy="1497588"/>
              </a:xfrm>
            </p:grpSpPr>
            <p:grpSp>
              <p:nvGrpSpPr>
                <p:cNvPr id="455" name="Google Shape;947;g9695f6dccf_0_0">
                  <a:extLst>
                    <a:ext uri="{FF2B5EF4-FFF2-40B4-BE49-F238E27FC236}">
                      <a16:creationId xmlns:a16="http://schemas.microsoft.com/office/drawing/2014/main" id="{81FE177A-1614-43F8-A0E3-DE6FA7D9ED33}"/>
                    </a:ext>
                  </a:extLst>
                </p:cNvPr>
                <p:cNvGrpSpPr/>
                <p:nvPr/>
              </p:nvGrpSpPr>
              <p:grpSpPr>
                <a:xfrm>
                  <a:off x="13590646" y="1393203"/>
                  <a:ext cx="480904" cy="1497588"/>
                  <a:chOff x="12958415" y="1469044"/>
                  <a:chExt cx="480904" cy="1497588"/>
                </a:xfrm>
              </p:grpSpPr>
              <p:sp>
                <p:nvSpPr>
                  <p:cNvPr id="457" name="Google Shape;948;g9695f6dccf_0_0">
                    <a:extLst>
                      <a:ext uri="{FF2B5EF4-FFF2-40B4-BE49-F238E27FC236}">
                        <a16:creationId xmlns:a16="http://schemas.microsoft.com/office/drawing/2014/main" id="{58EC4572-C8C7-44E8-A9BD-7B11B3FB064A}"/>
                      </a:ext>
                    </a:extLst>
                  </p:cNvPr>
                  <p:cNvSpPr/>
                  <p:nvPr/>
                </p:nvSpPr>
                <p:spPr>
                  <a:xfrm>
                    <a:off x="13279419" y="1469044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949;g9695f6dccf_0_0">
                    <a:extLst>
                      <a:ext uri="{FF2B5EF4-FFF2-40B4-BE49-F238E27FC236}">
                        <a16:creationId xmlns:a16="http://schemas.microsoft.com/office/drawing/2014/main" id="{20711268-A804-4209-8368-C0EF17644277}"/>
                      </a:ext>
                    </a:extLst>
                  </p:cNvPr>
                  <p:cNvSpPr/>
                  <p:nvPr/>
                </p:nvSpPr>
                <p:spPr>
                  <a:xfrm>
                    <a:off x="13118917" y="1562079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950;g9695f6dccf_0_0">
                    <a:extLst>
                      <a:ext uri="{FF2B5EF4-FFF2-40B4-BE49-F238E27FC236}">
                        <a16:creationId xmlns:a16="http://schemas.microsoft.com/office/drawing/2014/main" id="{05488B8D-443E-4FF9-9BB7-BCA5263D9FC3}"/>
                      </a:ext>
                    </a:extLst>
                  </p:cNvPr>
                  <p:cNvSpPr/>
                  <p:nvPr/>
                </p:nvSpPr>
                <p:spPr>
                  <a:xfrm>
                    <a:off x="12958415" y="1664332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56" name="Google Shape;951;g9695f6dccf_0_0">
                  <a:extLst>
                    <a:ext uri="{FF2B5EF4-FFF2-40B4-BE49-F238E27FC236}">
                      <a16:creationId xmlns:a16="http://schemas.microsoft.com/office/drawing/2014/main" id="{B06FBD78-B744-4EF6-8DF0-5BF8FB37E689}"/>
                    </a:ext>
                  </a:extLst>
                </p:cNvPr>
                <p:cNvSpPr txBox="1"/>
                <p:nvPr/>
              </p:nvSpPr>
              <p:spPr>
                <a:xfrm>
                  <a:off x="14117959" y="1440666"/>
                  <a:ext cx="9132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/>
                </a:p>
              </p:txBody>
            </p:sp>
          </p:grpSp>
          <p:sp>
            <p:nvSpPr>
              <p:cNvPr id="433" name="Google Shape;952;g9695f6dccf_0_0">
                <a:extLst>
                  <a:ext uri="{FF2B5EF4-FFF2-40B4-BE49-F238E27FC236}">
                    <a16:creationId xmlns:a16="http://schemas.microsoft.com/office/drawing/2014/main" id="{FAA20B26-374A-4CBB-8613-19860E50885C}"/>
                  </a:ext>
                </a:extLst>
              </p:cNvPr>
              <p:cNvSpPr/>
              <p:nvPr/>
            </p:nvSpPr>
            <p:spPr>
              <a:xfrm>
                <a:off x="11081361" y="2057927"/>
                <a:ext cx="1311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953;g9695f6dccf_0_0">
                <a:extLst>
                  <a:ext uri="{FF2B5EF4-FFF2-40B4-BE49-F238E27FC236}">
                    <a16:creationId xmlns:a16="http://schemas.microsoft.com/office/drawing/2014/main" id="{53E2179C-88BD-4DDF-A38F-00096C0DE5F6}"/>
                  </a:ext>
                </a:extLst>
              </p:cNvPr>
              <p:cNvSpPr/>
              <p:nvPr/>
            </p:nvSpPr>
            <p:spPr>
              <a:xfrm rot="5400000">
                <a:off x="12353568" y="3191428"/>
                <a:ext cx="705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5" name="Google Shape;954;g9695f6dccf_0_0">
                <a:extLst>
                  <a:ext uri="{FF2B5EF4-FFF2-40B4-BE49-F238E27FC236}">
                    <a16:creationId xmlns:a16="http://schemas.microsoft.com/office/drawing/2014/main" id="{11CB6D74-4996-4767-89CC-C2D51A3F2206}"/>
                  </a:ext>
                </a:extLst>
              </p:cNvPr>
              <p:cNvGrpSpPr/>
              <p:nvPr/>
            </p:nvGrpSpPr>
            <p:grpSpPr>
              <a:xfrm>
                <a:off x="11982884" y="3884599"/>
                <a:ext cx="1511400" cy="1511400"/>
                <a:chOff x="13811094" y="3866464"/>
                <a:chExt cx="1511400" cy="1511400"/>
              </a:xfrm>
            </p:grpSpPr>
            <p:sp>
              <p:nvSpPr>
                <p:cNvPr id="453" name="Google Shape;955;g9695f6dccf_0_0">
                  <a:extLst>
                    <a:ext uri="{FF2B5EF4-FFF2-40B4-BE49-F238E27FC236}">
                      <a16:creationId xmlns:a16="http://schemas.microsoft.com/office/drawing/2014/main" id="{65F46E98-3ACE-49DE-BBA2-AE4F250F686F}"/>
                    </a:ext>
                  </a:extLst>
                </p:cNvPr>
                <p:cNvSpPr/>
                <p:nvPr/>
              </p:nvSpPr>
              <p:spPr>
                <a:xfrm>
                  <a:off x="13811094" y="3866464"/>
                  <a:ext cx="1511400" cy="1511400"/>
                </a:xfrm>
                <a:prstGeom prst="ellipse">
                  <a:avLst/>
                </a:prstGeom>
                <a:solidFill>
                  <a:srgbClr val="EDEDED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956;g9695f6dccf_0_0">
                  <a:extLst>
                    <a:ext uri="{FF2B5EF4-FFF2-40B4-BE49-F238E27FC236}">
                      <a16:creationId xmlns:a16="http://schemas.microsoft.com/office/drawing/2014/main" id="{3D243F25-6AD7-43A6-AC83-EEE951D903EF}"/>
                    </a:ext>
                  </a:extLst>
                </p:cNvPr>
                <p:cNvSpPr txBox="1"/>
                <p:nvPr/>
              </p:nvSpPr>
              <p:spPr>
                <a:xfrm>
                  <a:off x="14054606" y="4206615"/>
                  <a:ext cx="1125600" cy="83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Machine</a:t>
                  </a:r>
                  <a:endParaRPr/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Learning </a:t>
                  </a:r>
                  <a:endParaRPr/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Algorithm</a:t>
                  </a:r>
                  <a:endParaRPr/>
                </a:p>
              </p:txBody>
            </p:sp>
          </p:grpSp>
          <p:sp>
            <p:nvSpPr>
              <p:cNvPr id="436" name="Google Shape;957;g9695f6dccf_0_0">
                <a:extLst>
                  <a:ext uri="{FF2B5EF4-FFF2-40B4-BE49-F238E27FC236}">
                    <a16:creationId xmlns:a16="http://schemas.microsoft.com/office/drawing/2014/main" id="{ED3EE5CE-9EBE-4FDD-9D8D-ADF212DEF04D}"/>
                  </a:ext>
                </a:extLst>
              </p:cNvPr>
              <p:cNvSpPr/>
              <p:nvPr/>
            </p:nvSpPr>
            <p:spPr>
              <a:xfrm>
                <a:off x="11184416" y="4315628"/>
                <a:ext cx="705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958;g9695f6dccf_0_0">
                <a:extLst>
                  <a:ext uri="{FF2B5EF4-FFF2-40B4-BE49-F238E27FC236}">
                    <a16:creationId xmlns:a16="http://schemas.microsoft.com/office/drawing/2014/main" id="{3F59A2EB-20DA-4E06-837C-DD7B906A86F0}"/>
                  </a:ext>
                </a:extLst>
              </p:cNvPr>
              <p:cNvSpPr/>
              <p:nvPr/>
            </p:nvSpPr>
            <p:spPr>
              <a:xfrm rot="5400000">
                <a:off x="12400739" y="5581237"/>
                <a:ext cx="646500" cy="363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8" name="Google Shape;959;g9695f6dccf_0_0">
                <a:extLst>
                  <a:ext uri="{FF2B5EF4-FFF2-40B4-BE49-F238E27FC236}">
                    <a16:creationId xmlns:a16="http://schemas.microsoft.com/office/drawing/2014/main" id="{6599888A-F7AD-49C9-92B9-9962B5C0FEF7}"/>
                  </a:ext>
                </a:extLst>
              </p:cNvPr>
              <p:cNvGrpSpPr/>
              <p:nvPr/>
            </p:nvGrpSpPr>
            <p:grpSpPr>
              <a:xfrm>
                <a:off x="8481117" y="6046030"/>
                <a:ext cx="7174679" cy="1510200"/>
                <a:chOff x="8481117" y="6046030"/>
                <a:chExt cx="7174679" cy="1510200"/>
              </a:xfrm>
            </p:grpSpPr>
            <p:grpSp>
              <p:nvGrpSpPr>
                <p:cNvPr id="439" name="Google Shape;960;g9695f6dccf_0_0">
                  <a:extLst>
                    <a:ext uri="{FF2B5EF4-FFF2-40B4-BE49-F238E27FC236}">
                      <a16:creationId xmlns:a16="http://schemas.microsoft.com/office/drawing/2014/main" id="{14D415CE-1CDD-4025-911E-A5D887EA271F}"/>
                    </a:ext>
                  </a:extLst>
                </p:cNvPr>
                <p:cNvGrpSpPr/>
                <p:nvPr/>
              </p:nvGrpSpPr>
              <p:grpSpPr>
                <a:xfrm>
                  <a:off x="8481117" y="6046030"/>
                  <a:ext cx="1392763" cy="1510200"/>
                  <a:chOff x="9562083" y="6098546"/>
                  <a:chExt cx="1392763" cy="1510200"/>
                </a:xfrm>
              </p:grpSpPr>
              <p:sp>
                <p:nvSpPr>
                  <p:cNvPr id="451" name="Google Shape;961;g9695f6dccf_0_0">
                    <a:extLst>
                      <a:ext uri="{FF2B5EF4-FFF2-40B4-BE49-F238E27FC236}">
                        <a16:creationId xmlns:a16="http://schemas.microsoft.com/office/drawing/2014/main" id="{07C72F5F-A4AF-4CD2-A5E3-D15596E17003}"/>
                      </a:ext>
                    </a:extLst>
                  </p:cNvPr>
                  <p:cNvSpPr/>
                  <p:nvPr/>
                </p:nvSpPr>
                <p:spPr>
                  <a:xfrm>
                    <a:off x="9562083" y="6098546"/>
                    <a:ext cx="1392600" cy="1510200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962;g9695f6dccf_0_0">
                    <a:extLst>
                      <a:ext uri="{FF2B5EF4-FFF2-40B4-BE49-F238E27FC236}">
                        <a16:creationId xmlns:a16="http://schemas.microsoft.com/office/drawing/2014/main" id="{A7019347-420E-43DB-8C3C-54B8BD8F7A4A}"/>
                      </a:ext>
                    </a:extLst>
                  </p:cNvPr>
                  <p:cNvSpPr txBox="1"/>
                  <p:nvPr/>
                </p:nvSpPr>
                <p:spPr>
                  <a:xfrm>
                    <a:off x="9620746" y="6435974"/>
                    <a:ext cx="1334100" cy="831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New Text,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Document,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/>
                  </a:p>
                </p:txBody>
              </p:sp>
            </p:grpSp>
            <p:sp>
              <p:nvSpPr>
                <p:cNvPr id="440" name="Google Shape;963;g9695f6dccf_0_0">
                  <a:extLst>
                    <a:ext uri="{FF2B5EF4-FFF2-40B4-BE49-F238E27FC236}">
                      <a16:creationId xmlns:a16="http://schemas.microsoft.com/office/drawing/2014/main" id="{51225359-8106-49E8-910A-6F57D9637454}"/>
                    </a:ext>
                  </a:extLst>
                </p:cNvPr>
                <p:cNvSpPr/>
                <p:nvPr/>
              </p:nvSpPr>
              <p:spPr>
                <a:xfrm>
                  <a:off x="10012594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964;g9695f6dccf_0_0">
                  <a:extLst>
                    <a:ext uri="{FF2B5EF4-FFF2-40B4-BE49-F238E27FC236}">
                      <a16:creationId xmlns:a16="http://schemas.microsoft.com/office/drawing/2014/main" id="{F95F82A1-B7CC-4056-B335-263974397735}"/>
                    </a:ext>
                  </a:extLst>
                </p:cNvPr>
                <p:cNvSpPr/>
                <p:nvPr/>
              </p:nvSpPr>
              <p:spPr>
                <a:xfrm>
                  <a:off x="10892547" y="6144022"/>
                  <a:ext cx="159900" cy="1302300"/>
                </a:xfrm>
                <a:prstGeom prst="rect">
                  <a:avLst/>
                </a:prstGeom>
                <a:solidFill>
                  <a:srgbClr val="FFF2CC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965;g9695f6dccf_0_0">
                  <a:extLst>
                    <a:ext uri="{FF2B5EF4-FFF2-40B4-BE49-F238E27FC236}">
                      <a16:creationId xmlns:a16="http://schemas.microsoft.com/office/drawing/2014/main" id="{048E04FA-E8EE-4F0D-9B4C-5977E6201616}"/>
                    </a:ext>
                  </a:extLst>
                </p:cNvPr>
                <p:cNvSpPr txBox="1"/>
                <p:nvPr/>
              </p:nvSpPr>
              <p:spPr>
                <a:xfrm>
                  <a:off x="11114442" y="6077349"/>
                  <a:ext cx="9132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/>
                </a:p>
              </p:txBody>
            </p:sp>
            <p:sp>
              <p:nvSpPr>
                <p:cNvPr id="443" name="Google Shape;966;g9695f6dccf_0_0">
                  <a:extLst>
                    <a:ext uri="{FF2B5EF4-FFF2-40B4-BE49-F238E27FC236}">
                      <a16:creationId xmlns:a16="http://schemas.microsoft.com/office/drawing/2014/main" id="{95A70A6F-49D2-4C45-A27C-4D9011A38D26}"/>
                    </a:ext>
                  </a:extLst>
                </p:cNvPr>
                <p:cNvSpPr/>
                <p:nvPr/>
              </p:nvSpPr>
              <p:spPr>
                <a:xfrm>
                  <a:off x="11218352" y="6560647"/>
                  <a:ext cx="7605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4" name="Google Shape;967;g9695f6dccf_0_0">
                  <a:extLst>
                    <a:ext uri="{FF2B5EF4-FFF2-40B4-BE49-F238E27FC236}">
                      <a16:creationId xmlns:a16="http://schemas.microsoft.com/office/drawing/2014/main" id="{27E3E7CB-6B74-40CE-9166-B0649BE6266A}"/>
                    </a:ext>
                  </a:extLst>
                </p:cNvPr>
                <p:cNvGrpSpPr/>
                <p:nvPr/>
              </p:nvGrpSpPr>
              <p:grpSpPr>
                <a:xfrm>
                  <a:off x="12027577" y="6112266"/>
                  <a:ext cx="1392600" cy="1392600"/>
                  <a:chOff x="13182466" y="6157635"/>
                  <a:chExt cx="1392600" cy="1392600"/>
                </a:xfrm>
              </p:grpSpPr>
              <p:sp>
                <p:nvSpPr>
                  <p:cNvPr id="449" name="Google Shape;968;g9695f6dccf_0_0">
                    <a:extLst>
                      <a:ext uri="{FF2B5EF4-FFF2-40B4-BE49-F238E27FC236}">
                        <a16:creationId xmlns:a16="http://schemas.microsoft.com/office/drawing/2014/main" id="{9DE780BC-B86C-4751-B795-BC7DA513AD05}"/>
                      </a:ext>
                    </a:extLst>
                  </p:cNvPr>
                  <p:cNvSpPr/>
                  <p:nvPr/>
                </p:nvSpPr>
                <p:spPr>
                  <a:xfrm>
                    <a:off x="13182466" y="6157635"/>
                    <a:ext cx="1392600" cy="1392600"/>
                  </a:xfrm>
                  <a:prstGeom prst="diamond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" name="Google Shape;969;g9695f6dccf_0_0">
                    <a:extLst>
                      <a:ext uri="{FF2B5EF4-FFF2-40B4-BE49-F238E27FC236}">
                        <a16:creationId xmlns:a16="http://schemas.microsoft.com/office/drawing/2014/main" id="{6D84574E-47B9-4CC2-B012-A8378814A880}"/>
                      </a:ext>
                    </a:extLst>
                  </p:cNvPr>
                  <p:cNvSpPr txBox="1"/>
                  <p:nvPr/>
                </p:nvSpPr>
                <p:spPr>
                  <a:xfrm>
                    <a:off x="13334661" y="6584226"/>
                    <a:ext cx="1118400" cy="58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Predictive</a:t>
                    </a:r>
                    <a:endParaRPr/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Model</a:t>
                    </a:r>
                    <a:endParaRPr/>
                  </a:p>
                </p:txBody>
              </p:sp>
            </p:grpSp>
            <p:sp>
              <p:nvSpPr>
                <p:cNvPr id="445" name="Google Shape;970;g9695f6dccf_0_0">
                  <a:extLst>
                    <a:ext uri="{FF2B5EF4-FFF2-40B4-BE49-F238E27FC236}">
                      <a16:creationId xmlns:a16="http://schemas.microsoft.com/office/drawing/2014/main" id="{67F243F1-0423-46D9-A6C5-604F09DF18AB}"/>
                    </a:ext>
                  </a:extLst>
                </p:cNvPr>
                <p:cNvSpPr/>
                <p:nvPr/>
              </p:nvSpPr>
              <p:spPr>
                <a:xfrm>
                  <a:off x="13514863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6" name="Google Shape;971;g9695f6dccf_0_0">
                  <a:extLst>
                    <a:ext uri="{FF2B5EF4-FFF2-40B4-BE49-F238E27FC236}">
                      <a16:creationId xmlns:a16="http://schemas.microsoft.com/office/drawing/2014/main" id="{0D4F7B84-42BC-414D-8C39-9C255D5E4102}"/>
                    </a:ext>
                  </a:extLst>
                </p:cNvPr>
                <p:cNvGrpSpPr/>
                <p:nvPr/>
              </p:nvGrpSpPr>
              <p:grpSpPr>
                <a:xfrm>
                  <a:off x="14333395" y="6504906"/>
                  <a:ext cx="1322400" cy="596013"/>
                  <a:chOff x="14333395" y="6504906"/>
                  <a:chExt cx="1322400" cy="596013"/>
                </a:xfrm>
              </p:grpSpPr>
              <p:sp>
                <p:nvSpPr>
                  <p:cNvPr id="447" name="Google Shape;972;g9695f6dccf_0_0">
                    <a:extLst>
                      <a:ext uri="{FF2B5EF4-FFF2-40B4-BE49-F238E27FC236}">
                        <a16:creationId xmlns:a16="http://schemas.microsoft.com/office/drawing/2014/main" id="{F116E230-1CC0-4265-A3B3-1EA44530F8BD}"/>
                      </a:ext>
                    </a:extLst>
                  </p:cNvPr>
                  <p:cNvSpPr/>
                  <p:nvPr/>
                </p:nvSpPr>
                <p:spPr>
                  <a:xfrm>
                    <a:off x="14333395" y="6504906"/>
                    <a:ext cx="1322400" cy="582600"/>
                  </a:xfrm>
                  <a:prstGeom prst="rect">
                    <a:avLst/>
                  </a:prstGeom>
                  <a:solidFill>
                    <a:srgbClr val="9CC2E5"/>
                  </a:solidFill>
                  <a:ln w="12700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973;g9695f6dccf_0_0">
                    <a:extLst>
                      <a:ext uri="{FF2B5EF4-FFF2-40B4-BE49-F238E27FC236}">
                        <a16:creationId xmlns:a16="http://schemas.microsoft.com/office/drawing/2014/main" id="{2E67BA67-7126-4391-BE5E-8B1F1C260B84}"/>
                      </a:ext>
                    </a:extLst>
                  </p:cNvPr>
                  <p:cNvSpPr txBox="1"/>
                  <p:nvPr/>
                </p:nvSpPr>
                <p:spPr>
                  <a:xfrm>
                    <a:off x="14466284" y="6516219"/>
                    <a:ext cx="1056600" cy="58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Expected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Label</a:t>
                    </a:r>
                    <a:endParaRPr/>
                  </a:p>
                </p:txBody>
              </p:sp>
            </p:grpSp>
          </p:grpSp>
        </p:grpSp>
        <p:sp>
          <p:nvSpPr>
            <p:cNvPr id="429" name="Google Shape;974;g9695f6dccf_0_0">
              <a:extLst>
                <a:ext uri="{FF2B5EF4-FFF2-40B4-BE49-F238E27FC236}">
                  <a16:creationId xmlns:a16="http://schemas.microsoft.com/office/drawing/2014/main" id="{4B61222C-F1A5-4BCE-BBAB-A420397E6C52}"/>
                </a:ext>
              </a:extLst>
            </p:cNvPr>
            <p:cNvSpPr txBox="1"/>
            <p:nvPr/>
          </p:nvSpPr>
          <p:spPr>
            <a:xfrm>
              <a:off x="10978353" y="884252"/>
              <a:ext cx="329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Supervised Learning Model</a:t>
              </a:r>
              <a:endParaRPr/>
            </a:p>
          </p:txBody>
        </p:sp>
      </p:grpSp>
      <p:sp>
        <p:nvSpPr>
          <p:cNvPr id="470" name="Google Shape;975;g9695f6dccf_0_0">
            <a:extLst>
              <a:ext uri="{FF2B5EF4-FFF2-40B4-BE49-F238E27FC236}">
                <a16:creationId xmlns:a16="http://schemas.microsoft.com/office/drawing/2014/main" id="{F5B16727-A1EC-4ACB-B71C-A5A2D42F3681}"/>
              </a:ext>
            </a:extLst>
          </p:cNvPr>
          <p:cNvSpPr/>
          <p:nvPr/>
        </p:nvSpPr>
        <p:spPr>
          <a:xfrm>
            <a:off x="2276280" y="1236925"/>
            <a:ext cx="11703440" cy="694800"/>
          </a:xfrm>
          <a:prstGeom prst="roundRect">
            <a:avLst>
              <a:gd name="adj" fmla="val 16667"/>
            </a:avLst>
          </a:prstGeom>
          <a:solidFill>
            <a:srgbClr val="5EB9C2"/>
          </a:solidFill>
          <a:ln w="28575" cap="flat" cmpd="sng">
            <a:solidFill>
              <a:srgbClr val="ED7D3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Classification is a supervised learning algorithm, and the training data contains labels.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735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Classification Algorithms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99" y="760650"/>
            <a:ext cx="8473252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983;g9695f6dccf_0_200">
            <a:extLst>
              <a:ext uri="{FF2B5EF4-FFF2-40B4-BE49-F238E27FC236}">
                <a16:creationId xmlns:a16="http://schemas.microsoft.com/office/drawing/2014/main" id="{261EF74C-F970-4FE5-BB04-53ABF4838D65}"/>
              </a:ext>
            </a:extLst>
          </p:cNvPr>
          <p:cNvGrpSpPr/>
          <p:nvPr/>
        </p:nvGrpSpPr>
        <p:grpSpPr>
          <a:xfrm>
            <a:off x="661115" y="1115235"/>
            <a:ext cx="15084408" cy="7337389"/>
            <a:chOff x="627621" y="1114369"/>
            <a:chExt cx="11312535" cy="5107900"/>
          </a:xfrm>
        </p:grpSpPr>
        <p:grpSp>
          <p:nvGrpSpPr>
            <p:cNvPr id="54" name="Google Shape;984;g9695f6dccf_0_200">
              <a:extLst>
                <a:ext uri="{FF2B5EF4-FFF2-40B4-BE49-F238E27FC236}">
                  <a16:creationId xmlns:a16="http://schemas.microsoft.com/office/drawing/2014/main" id="{0CFB77CB-48C9-4AE3-AE58-3043AB7ABFA1}"/>
                </a:ext>
              </a:extLst>
            </p:cNvPr>
            <p:cNvGrpSpPr/>
            <p:nvPr/>
          </p:nvGrpSpPr>
          <p:grpSpPr>
            <a:xfrm>
              <a:off x="3011751" y="3034922"/>
              <a:ext cx="8928404" cy="679950"/>
              <a:chOff x="6803873" y="3909726"/>
              <a:chExt cx="11904539" cy="906600"/>
            </a:xfrm>
          </p:grpSpPr>
          <p:sp>
            <p:nvSpPr>
              <p:cNvPr id="85" name="Google Shape;985;g9695f6dccf_0_200">
                <a:extLst>
                  <a:ext uri="{FF2B5EF4-FFF2-40B4-BE49-F238E27FC236}">
                    <a16:creationId xmlns:a16="http://schemas.microsoft.com/office/drawing/2014/main" id="{A0C1AA8B-3B74-4DDF-8DB0-30A75428B4BA}"/>
                  </a:ext>
                </a:extLst>
              </p:cNvPr>
              <p:cNvSpPr/>
              <p:nvPr/>
            </p:nvSpPr>
            <p:spPr>
              <a:xfrm>
                <a:off x="7511212" y="3909726"/>
                <a:ext cx="11197200" cy="906600"/>
              </a:xfrm>
              <a:prstGeom prst="roundRect">
                <a:avLst>
                  <a:gd name="adj" fmla="val 0"/>
                </a:avLst>
              </a:prstGeom>
              <a:solidFill>
                <a:srgbClr val="D6E9F2"/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Decision Trees make sequential, hierarchical decisions about the outcome variable based on the predictor data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" name="Google Shape;986;g9695f6dccf_0_200">
                <a:extLst>
                  <a:ext uri="{FF2B5EF4-FFF2-40B4-BE49-F238E27FC236}">
                    <a16:creationId xmlns:a16="http://schemas.microsoft.com/office/drawing/2014/main" id="{DDE2C7A3-E530-467E-9620-D7E86788B522}"/>
                  </a:ext>
                </a:extLst>
              </p:cNvPr>
              <p:cNvSpPr/>
              <p:nvPr/>
            </p:nvSpPr>
            <p:spPr>
              <a:xfrm rot="5400000">
                <a:off x="6706223" y="4265995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61ADC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" name="Google Shape;987;g9695f6dccf_0_200">
              <a:extLst>
                <a:ext uri="{FF2B5EF4-FFF2-40B4-BE49-F238E27FC236}">
                  <a16:creationId xmlns:a16="http://schemas.microsoft.com/office/drawing/2014/main" id="{52372EC9-957D-4CE4-887B-4E45800A9B6A}"/>
                </a:ext>
              </a:extLst>
            </p:cNvPr>
            <p:cNvGrpSpPr/>
            <p:nvPr/>
          </p:nvGrpSpPr>
          <p:grpSpPr>
            <a:xfrm>
              <a:off x="3002485" y="3858486"/>
              <a:ext cx="8937670" cy="676800"/>
              <a:chOff x="7363435" y="5028915"/>
              <a:chExt cx="11916893" cy="902400"/>
            </a:xfrm>
          </p:grpSpPr>
          <p:sp>
            <p:nvSpPr>
              <p:cNvPr id="83" name="Google Shape;988;g9695f6dccf_0_200">
                <a:extLst>
                  <a:ext uri="{FF2B5EF4-FFF2-40B4-BE49-F238E27FC236}">
                    <a16:creationId xmlns:a16="http://schemas.microsoft.com/office/drawing/2014/main" id="{80376CE4-B6FA-4307-8951-D063B6CF1932}"/>
                  </a:ext>
                </a:extLst>
              </p:cNvPr>
              <p:cNvSpPr/>
              <p:nvPr/>
            </p:nvSpPr>
            <p:spPr>
              <a:xfrm>
                <a:off x="8083128" y="5028915"/>
                <a:ext cx="11197200" cy="902400"/>
              </a:xfrm>
              <a:prstGeom prst="roundRect">
                <a:avLst>
                  <a:gd name="adj" fmla="val 0"/>
                </a:avLst>
              </a:prstGeom>
              <a:solidFill>
                <a:srgbClr val="FFE0C9"/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Random Forest is an ensemble of decision trees</a:t>
                </a:r>
                <a:r>
                  <a:rPr 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that</a:t>
                </a: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gives better prediction and accuracy than decision tree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" name="Google Shape;989;g9695f6dccf_0_200">
                <a:extLst>
                  <a:ext uri="{FF2B5EF4-FFF2-40B4-BE49-F238E27FC236}">
                    <a16:creationId xmlns:a16="http://schemas.microsoft.com/office/drawing/2014/main" id="{E4741C87-5F2F-4BAF-90EA-D71C15B524B2}"/>
                  </a:ext>
                </a:extLst>
              </p:cNvPr>
              <p:cNvSpPr/>
              <p:nvPr/>
            </p:nvSpPr>
            <p:spPr>
              <a:xfrm rot="5400000">
                <a:off x="7265785" y="5383080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E36F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6" name="Google Shape;990;g9695f6dccf_0_200">
              <a:extLst>
                <a:ext uri="{FF2B5EF4-FFF2-40B4-BE49-F238E27FC236}">
                  <a16:creationId xmlns:a16="http://schemas.microsoft.com/office/drawing/2014/main" id="{6EABBEE2-48C4-4A97-9759-9673E55104D4}"/>
                </a:ext>
              </a:extLst>
            </p:cNvPr>
            <p:cNvGrpSpPr/>
            <p:nvPr/>
          </p:nvGrpSpPr>
          <p:grpSpPr>
            <a:xfrm>
              <a:off x="3017739" y="4708689"/>
              <a:ext cx="8922234" cy="679950"/>
              <a:chOff x="7371416" y="6178032"/>
              <a:chExt cx="11896313" cy="906600"/>
            </a:xfrm>
          </p:grpSpPr>
          <p:sp>
            <p:nvSpPr>
              <p:cNvPr id="81" name="Google Shape;991;g9695f6dccf_0_200">
                <a:extLst>
                  <a:ext uri="{FF2B5EF4-FFF2-40B4-BE49-F238E27FC236}">
                    <a16:creationId xmlns:a16="http://schemas.microsoft.com/office/drawing/2014/main" id="{3953D660-ABD9-4300-A26B-7E7CBF1EDEFC}"/>
                  </a:ext>
                </a:extLst>
              </p:cNvPr>
              <p:cNvSpPr/>
              <p:nvPr/>
            </p:nvSpPr>
            <p:spPr>
              <a:xfrm>
                <a:off x="8083128" y="6178032"/>
                <a:ext cx="11184600" cy="906600"/>
              </a:xfrm>
              <a:prstGeom prst="roundRect">
                <a:avLst>
                  <a:gd name="adj" fmla="val 0"/>
                </a:avLst>
              </a:prstGeom>
              <a:solidFill>
                <a:srgbClr val="FEE7BE"/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Based on Bayes theorem and works with an assumption that features are independent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992;g9695f6dccf_0_200">
                <a:extLst>
                  <a:ext uri="{FF2B5EF4-FFF2-40B4-BE49-F238E27FC236}">
                    <a16:creationId xmlns:a16="http://schemas.microsoft.com/office/drawing/2014/main" id="{87036A54-93BA-487A-BFB8-8A6D728D65D6}"/>
                  </a:ext>
                </a:extLst>
              </p:cNvPr>
              <p:cNvSpPr/>
              <p:nvPr/>
            </p:nvSpPr>
            <p:spPr>
              <a:xfrm rot="5400000">
                <a:off x="7273766" y="6527629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E78E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7" name="Google Shape;993;g9695f6dccf_0_200">
              <a:extLst>
                <a:ext uri="{FF2B5EF4-FFF2-40B4-BE49-F238E27FC236}">
                  <a16:creationId xmlns:a16="http://schemas.microsoft.com/office/drawing/2014/main" id="{4EC23AC4-B93C-4E9A-942E-54E403E3283D}"/>
                </a:ext>
              </a:extLst>
            </p:cNvPr>
            <p:cNvGrpSpPr/>
            <p:nvPr/>
          </p:nvGrpSpPr>
          <p:grpSpPr>
            <a:xfrm>
              <a:off x="3017739" y="5542319"/>
              <a:ext cx="8912967" cy="679950"/>
              <a:chOff x="7371416" y="6172867"/>
              <a:chExt cx="11883955" cy="906600"/>
            </a:xfrm>
          </p:grpSpPr>
          <p:sp>
            <p:nvSpPr>
              <p:cNvPr id="79" name="Google Shape;994;g9695f6dccf_0_200">
                <a:extLst>
                  <a:ext uri="{FF2B5EF4-FFF2-40B4-BE49-F238E27FC236}">
                    <a16:creationId xmlns:a16="http://schemas.microsoft.com/office/drawing/2014/main" id="{BFD13D2A-B70D-47AA-AC02-A3A090447307}"/>
                  </a:ext>
                </a:extLst>
              </p:cNvPr>
              <p:cNvSpPr/>
              <p:nvPr/>
            </p:nvSpPr>
            <p:spPr>
              <a:xfrm>
                <a:off x="8070771" y="6172867"/>
                <a:ext cx="11184600" cy="906600"/>
              </a:xfrm>
              <a:prstGeom prst="roundRect">
                <a:avLst>
                  <a:gd name="adj" fmla="val 0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SVM draws hyperplane in a feature space that separates instances into different categories with margins in between as far apart as possible</a:t>
                </a: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" name="Google Shape;995;g9695f6dccf_0_200">
                <a:extLst>
                  <a:ext uri="{FF2B5EF4-FFF2-40B4-BE49-F238E27FC236}">
                    <a16:creationId xmlns:a16="http://schemas.microsoft.com/office/drawing/2014/main" id="{1766659A-3E5A-4621-A9F6-27A7D513BE02}"/>
                  </a:ext>
                </a:extLst>
              </p:cNvPr>
              <p:cNvSpPr/>
              <p:nvPr/>
            </p:nvSpPr>
            <p:spPr>
              <a:xfrm rot="5400000">
                <a:off x="7273766" y="6527629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32BC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8" name="Google Shape;996;g9695f6dccf_0_200">
              <a:extLst>
                <a:ext uri="{FF2B5EF4-FFF2-40B4-BE49-F238E27FC236}">
                  <a16:creationId xmlns:a16="http://schemas.microsoft.com/office/drawing/2014/main" id="{A6EA6CDE-51EE-4EE1-9669-7E1E19DCD5E2}"/>
                </a:ext>
              </a:extLst>
            </p:cNvPr>
            <p:cNvGrpSpPr/>
            <p:nvPr/>
          </p:nvGrpSpPr>
          <p:grpSpPr>
            <a:xfrm>
              <a:off x="3002482" y="2194325"/>
              <a:ext cx="8937672" cy="679950"/>
              <a:chOff x="6803873" y="3905602"/>
              <a:chExt cx="11916896" cy="906600"/>
            </a:xfrm>
          </p:grpSpPr>
          <p:sp>
            <p:nvSpPr>
              <p:cNvPr id="77" name="Google Shape;997;g9695f6dccf_0_200">
                <a:extLst>
                  <a:ext uri="{FF2B5EF4-FFF2-40B4-BE49-F238E27FC236}">
                    <a16:creationId xmlns:a16="http://schemas.microsoft.com/office/drawing/2014/main" id="{E479EE4A-ECA4-4E96-85E3-1BC2E3FE4857}"/>
                  </a:ext>
                </a:extLst>
              </p:cNvPr>
              <p:cNvSpPr/>
              <p:nvPr/>
            </p:nvSpPr>
            <p:spPr>
              <a:xfrm>
                <a:off x="7523569" y="3905602"/>
                <a:ext cx="11197200" cy="906600"/>
              </a:xfrm>
              <a:prstGeom prst="roundRect">
                <a:avLst>
                  <a:gd name="adj" fmla="val 0"/>
                </a:avLst>
              </a:prstGeom>
              <a:solidFill>
                <a:srgbClr val="BFBFBF">
                  <a:alpha val="48630"/>
                </a:srgbClr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Used to estimate discrete values (binary values like 0/1, yes/no, true/false ) based on given set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220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of independent variable(s)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" name="Google Shape;998;g9695f6dccf_0_200">
                <a:extLst>
                  <a:ext uri="{FF2B5EF4-FFF2-40B4-BE49-F238E27FC236}">
                    <a16:creationId xmlns:a16="http://schemas.microsoft.com/office/drawing/2014/main" id="{30446F00-0465-4203-9224-AD36542F0412}"/>
                  </a:ext>
                </a:extLst>
              </p:cNvPr>
              <p:cNvSpPr/>
              <p:nvPr/>
            </p:nvSpPr>
            <p:spPr>
              <a:xfrm rot="5400000">
                <a:off x="6706223" y="4265995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9" name="Google Shape;999;g9695f6dccf_0_200">
              <a:extLst>
                <a:ext uri="{FF2B5EF4-FFF2-40B4-BE49-F238E27FC236}">
                  <a16:creationId xmlns:a16="http://schemas.microsoft.com/office/drawing/2014/main" id="{00232F40-3D44-44DF-8EC2-0B10CD57CA6E}"/>
                </a:ext>
              </a:extLst>
            </p:cNvPr>
            <p:cNvGrpSpPr/>
            <p:nvPr/>
          </p:nvGrpSpPr>
          <p:grpSpPr>
            <a:xfrm>
              <a:off x="1351940" y="1582999"/>
              <a:ext cx="2156175" cy="2125822"/>
              <a:chOff x="4590791" y="1991423"/>
              <a:chExt cx="2874900" cy="2834429"/>
            </a:xfrm>
          </p:grpSpPr>
          <p:sp>
            <p:nvSpPr>
              <p:cNvPr id="75" name="Google Shape;1000;g9695f6dccf_0_200">
                <a:extLst>
                  <a:ext uri="{FF2B5EF4-FFF2-40B4-BE49-F238E27FC236}">
                    <a16:creationId xmlns:a16="http://schemas.microsoft.com/office/drawing/2014/main" id="{A007F2A7-42C9-4620-B584-98D41942FE7A}"/>
                  </a:ext>
                </a:extLst>
              </p:cNvPr>
              <p:cNvSpPr/>
              <p:nvPr/>
            </p:nvSpPr>
            <p:spPr>
              <a:xfrm>
                <a:off x="4590791" y="3919252"/>
                <a:ext cx="2874900" cy="906600"/>
              </a:xfrm>
              <a:prstGeom prst="roundRect">
                <a:avLst>
                  <a:gd name="adj" fmla="val 0"/>
                </a:avLst>
              </a:prstGeom>
              <a:solidFill>
                <a:srgbClr val="61ADCF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Decision Trees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" name="Google Shape;1001;g9695f6dccf_0_200">
                <a:extLst>
                  <a:ext uri="{FF2B5EF4-FFF2-40B4-BE49-F238E27FC236}">
                    <a16:creationId xmlns:a16="http://schemas.microsoft.com/office/drawing/2014/main" id="{1893D6E6-AB02-4D0C-94C6-9D9FACB851AD}"/>
                  </a:ext>
                </a:extLst>
              </p:cNvPr>
              <p:cNvSpPr/>
              <p:nvPr/>
            </p:nvSpPr>
            <p:spPr>
              <a:xfrm>
                <a:off x="4590792" y="1991423"/>
                <a:ext cx="90900" cy="2834400"/>
              </a:xfrm>
              <a:prstGeom prst="rect">
                <a:avLst/>
              </a:prstGeom>
              <a:solidFill>
                <a:srgbClr val="61ADC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0" name="Google Shape;1002;g9695f6dccf_0_200">
              <a:extLst>
                <a:ext uri="{FF2B5EF4-FFF2-40B4-BE49-F238E27FC236}">
                  <a16:creationId xmlns:a16="http://schemas.microsoft.com/office/drawing/2014/main" id="{C09E94A0-9A1B-4467-9859-A9AB51B32581}"/>
                </a:ext>
              </a:extLst>
            </p:cNvPr>
            <p:cNvGrpSpPr/>
            <p:nvPr/>
          </p:nvGrpSpPr>
          <p:grpSpPr>
            <a:xfrm>
              <a:off x="1142403" y="1582999"/>
              <a:ext cx="2365650" cy="2959358"/>
              <a:chOff x="4311408" y="2029907"/>
              <a:chExt cx="3154200" cy="3945811"/>
            </a:xfrm>
          </p:grpSpPr>
          <p:sp>
            <p:nvSpPr>
              <p:cNvPr id="73" name="Google Shape;1003;g9695f6dccf_0_200">
                <a:extLst>
                  <a:ext uri="{FF2B5EF4-FFF2-40B4-BE49-F238E27FC236}">
                    <a16:creationId xmlns:a16="http://schemas.microsoft.com/office/drawing/2014/main" id="{755C51B0-D174-43D2-865B-E8C9853A35D8}"/>
                  </a:ext>
                </a:extLst>
              </p:cNvPr>
              <p:cNvSpPr/>
              <p:nvPr/>
            </p:nvSpPr>
            <p:spPr>
              <a:xfrm>
                <a:off x="4311408" y="2029907"/>
                <a:ext cx="84900" cy="3945600"/>
              </a:xfrm>
              <a:prstGeom prst="rect">
                <a:avLst/>
              </a:prstGeom>
              <a:solidFill>
                <a:srgbClr val="E36F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" name="Google Shape;1004;g9695f6dccf_0_200">
                <a:extLst>
                  <a:ext uri="{FF2B5EF4-FFF2-40B4-BE49-F238E27FC236}">
                    <a16:creationId xmlns:a16="http://schemas.microsoft.com/office/drawing/2014/main" id="{1A5C5C81-9848-4DF5-A475-A39DE1B582DB}"/>
                  </a:ext>
                </a:extLst>
              </p:cNvPr>
              <p:cNvSpPr/>
              <p:nvPr/>
            </p:nvSpPr>
            <p:spPr>
              <a:xfrm>
                <a:off x="4311408" y="5069118"/>
                <a:ext cx="3154200" cy="906600"/>
              </a:xfrm>
              <a:prstGeom prst="roundRect">
                <a:avLst>
                  <a:gd name="adj" fmla="val 0"/>
                </a:avLst>
              </a:prstGeom>
              <a:solidFill>
                <a:srgbClr val="E36F72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Random Forest </a:t>
                </a: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1" name="Google Shape;1005;g9695f6dccf_0_200">
              <a:extLst>
                <a:ext uri="{FF2B5EF4-FFF2-40B4-BE49-F238E27FC236}">
                  <a16:creationId xmlns:a16="http://schemas.microsoft.com/office/drawing/2014/main" id="{4513A3AB-1859-47AF-91CF-BF35406B21AD}"/>
                </a:ext>
              </a:extLst>
            </p:cNvPr>
            <p:cNvGrpSpPr/>
            <p:nvPr/>
          </p:nvGrpSpPr>
          <p:grpSpPr>
            <a:xfrm>
              <a:off x="935167" y="1582999"/>
              <a:ext cx="2572875" cy="3805043"/>
              <a:chOff x="4035093" y="2004570"/>
              <a:chExt cx="3430500" cy="5073390"/>
            </a:xfrm>
          </p:grpSpPr>
          <p:sp>
            <p:nvSpPr>
              <p:cNvPr id="71" name="Google Shape;1006;g9695f6dccf_0_200">
                <a:extLst>
                  <a:ext uri="{FF2B5EF4-FFF2-40B4-BE49-F238E27FC236}">
                    <a16:creationId xmlns:a16="http://schemas.microsoft.com/office/drawing/2014/main" id="{63993B33-B804-4385-B046-9E0BE76B5230}"/>
                  </a:ext>
                </a:extLst>
              </p:cNvPr>
              <p:cNvSpPr/>
              <p:nvPr/>
            </p:nvSpPr>
            <p:spPr>
              <a:xfrm>
                <a:off x="4035094" y="2004570"/>
                <a:ext cx="89400" cy="5073300"/>
              </a:xfrm>
              <a:prstGeom prst="rect">
                <a:avLst/>
              </a:prstGeom>
              <a:solidFill>
                <a:srgbClr val="E78E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" name="Google Shape;1007;g9695f6dccf_0_200">
                <a:extLst>
                  <a:ext uri="{FF2B5EF4-FFF2-40B4-BE49-F238E27FC236}">
                    <a16:creationId xmlns:a16="http://schemas.microsoft.com/office/drawing/2014/main" id="{91A4D924-2973-4D88-B1CC-EDE5E057F4C3}"/>
                  </a:ext>
                </a:extLst>
              </p:cNvPr>
              <p:cNvSpPr/>
              <p:nvPr/>
            </p:nvSpPr>
            <p:spPr>
              <a:xfrm>
                <a:off x="4035093" y="6171360"/>
                <a:ext cx="3430500" cy="906600"/>
              </a:xfrm>
              <a:prstGeom prst="roundRect">
                <a:avLst>
                  <a:gd name="adj" fmla="val 0"/>
                </a:avLst>
              </a:prstGeom>
              <a:solidFill>
                <a:srgbClr val="E78E4B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Naive Bayes Classifier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2" name="Google Shape;1008;g9695f6dccf_0_200">
              <a:extLst>
                <a:ext uri="{FF2B5EF4-FFF2-40B4-BE49-F238E27FC236}">
                  <a16:creationId xmlns:a16="http://schemas.microsoft.com/office/drawing/2014/main" id="{C58A5CEE-D5D4-4847-B09A-3882F81C9C33}"/>
                </a:ext>
              </a:extLst>
            </p:cNvPr>
            <p:cNvGrpSpPr/>
            <p:nvPr/>
          </p:nvGrpSpPr>
          <p:grpSpPr>
            <a:xfrm>
              <a:off x="748969" y="1583000"/>
              <a:ext cx="2759175" cy="4638150"/>
              <a:chOff x="4035093" y="913216"/>
              <a:chExt cx="3678900" cy="6184200"/>
            </a:xfrm>
          </p:grpSpPr>
          <p:sp>
            <p:nvSpPr>
              <p:cNvPr id="69" name="Google Shape;1009;g9695f6dccf_0_200">
                <a:extLst>
                  <a:ext uri="{FF2B5EF4-FFF2-40B4-BE49-F238E27FC236}">
                    <a16:creationId xmlns:a16="http://schemas.microsoft.com/office/drawing/2014/main" id="{7AE1E87F-1705-4827-AC02-0E8BD44C568C}"/>
                  </a:ext>
                </a:extLst>
              </p:cNvPr>
              <p:cNvSpPr/>
              <p:nvPr/>
            </p:nvSpPr>
            <p:spPr>
              <a:xfrm>
                <a:off x="4036421" y="913216"/>
                <a:ext cx="99000" cy="6184200"/>
              </a:xfrm>
              <a:prstGeom prst="rect">
                <a:avLst/>
              </a:prstGeom>
              <a:solidFill>
                <a:srgbClr val="32BC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" name="Google Shape;1010;g9695f6dccf_0_200">
                <a:extLst>
                  <a:ext uri="{FF2B5EF4-FFF2-40B4-BE49-F238E27FC236}">
                    <a16:creationId xmlns:a16="http://schemas.microsoft.com/office/drawing/2014/main" id="{FADC57BD-179E-43A8-B694-0B1A02B5C147}"/>
                  </a:ext>
                </a:extLst>
              </p:cNvPr>
              <p:cNvSpPr/>
              <p:nvPr/>
            </p:nvSpPr>
            <p:spPr>
              <a:xfrm>
                <a:off x="4035093" y="6190800"/>
                <a:ext cx="3678900" cy="906600"/>
              </a:xfrm>
              <a:prstGeom prst="roundRect">
                <a:avLst>
                  <a:gd name="adj" fmla="val 0"/>
                </a:avLst>
              </a:prstGeom>
              <a:solidFill>
                <a:srgbClr val="32BCAF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Support Vector Machines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3" name="Google Shape;1011;g9695f6dccf_0_200">
              <a:extLst>
                <a:ext uri="{FF2B5EF4-FFF2-40B4-BE49-F238E27FC236}">
                  <a16:creationId xmlns:a16="http://schemas.microsoft.com/office/drawing/2014/main" id="{A76DE276-5944-4B86-BB20-B561603D7579}"/>
                </a:ext>
              </a:extLst>
            </p:cNvPr>
            <p:cNvGrpSpPr/>
            <p:nvPr/>
          </p:nvGrpSpPr>
          <p:grpSpPr>
            <a:xfrm>
              <a:off x="1575229" y="1582999"/>
              <a:ext cx="1932975" cy="1291276"/>
              <a:chOff x="4590793" y="3104151"/>
              <a:chExt cx="2577300" cy="1721701"/>
            </a:xfrm>
          </p:grpSpPr>
          <p:sp>
            <p:nvSpPr>
              <p:cNvPr id="67" name="Google Shape;1012;g9695f6dccf_0_200">
                <a:extLst>
                  <a:ext uri="{FF2B5EF4-FFF2-40B4-BE49-F238E27FC236}">
                    <a16:creationId xmlns:a16="http://schemas.microsoft.com/office/drawing/2014/main" id="{DD168AD5-EB68-4045-814E-26AE7B07F54A}"/>
                  </a:ext>
                </a:extLst>
              </p:cNvPr>
              <p:cNvSpPr/>
              <p:nvPr/>
            </p:nvSpPr>
            <p:spPr>
              <a:xfrm>
                <a:off x="4590793" y="3919252"/>
                <a:ext cx="2577300" cy="906600"/>
              </a:xfrm>
              <a:prstGeom prst="roundRect">
                <a:avLst>
                  <a:gd name="adj" fmla="val 0"/>
                </a:avLst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Logistic Regression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1013;g9695f6dccf_0_200">
                <a:extLst>
                  <a:ext uri="{FF2B5EF4-FFF2-40B4-BE49-F238E27FC236}">
                    <a16:creationId xmlns:a16="http://schemas.microsoft.com/office/drawing/2014/main" id="{F506224A-FFC7-480E-8B69-E1CC42F5BE4F}"/>
                  </a:ext>
                </a:extLst>
              </p:cNvPr>
              <p:cNvSpPr/>
              <p:nvPr/>
            </p:nvSpPr>
            <p:spPr>
              <a:xfrm>
                <a:off x="4590793" y="3104151"/>
                <a:ext cx="90000" cy="172170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4" name="Google Shape;1014;g9695f6dccf_0_200">
              <a:extLst>
                <a:ext uri="{FF2B5EF4-FFF2-40B4-BE49-F238E27FC236}">
                  <a16:creationId xmlns:a16="http://schemas.microsoft.com/office/drawing/2014/main" id="{6E9E3A51-6AAE-4211-B3AA-CA1AB8E9FE1B}"/>
                </a:ext>
              </a:extLst>
            </p:cNvPr>
            <p:cNvGrpSpPr/>
            <p:nvPr/>
          </p:nvGrpSpPr>
          <p:grpSpPr>
            <a:xfrm>
              <a:off x="627621" y="1114369"/>
              <a:ext cx="1114200" cy="1114200"/>
              <a:chOff x="780383" y="1485825"/>
              <a:chExt cx="1485600" cy="1485600"/>
            </a:xfrm>
          </p:grpSpPr>
          <p:sp>
            <p:nvSpPr>
              <p:cNvPr id="65" name="Google Shape;1015;g9695f6dccf_0_200">
                <a:extLst>
                  <a:ext uri="{FF2B5EF4-FFF2-40B4-BE49-F238E27FC236}">
                    <a16:creationId xmlns:a16="http://schemas.microsoft.com/office/drawing/2014/main" id="{12833DC0-C009-48B1-9A1F-BD7C4AAB6A88}"/>
                  </a:ext>
                </a:extLst>
              </p:cNvPr>
              <p:cNvSpPr/>
              <p:nvPr/>
            </p:nvSpPr>
            <p:spPr>
              <a:xfrm>
                <a:off x="780383" y="1485825"/>
                <a:ext cx="1485600" cy="148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1016;g9695f6dccf_0_200">
                <a:extLst>
                  <a:ext uri="{FF2B5EF4-FFF2-40B4-BE49-F238E27FC236}">
                    <a16:creationId xmlns:a16="http://schemas.microsoft.com/office/drawing/2014/main" id="{66D5FC06-A4F8-49F2-A394-6024AA10A008}"/>
                  </a:ext>
                </a:extLst>
              </p:cNvPr>
              <p:cNvSpPr/>
              <p:nvPr/>
            </p:nvSpPr>
            <p:spPr>
              <a:xfrm>
                <a:off x="810586" y="1591213"/>
                <a:ext cx="1380300" cy="1275000"/>
              </a:xfrm>
              <a:prstGeom prst="ellipse">
                <a:avLst/>
              </a:prstGeom>
              <a:noFill/>
              <a:ln w="19050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Types</a:t>
                </a: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527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Classification: Use Case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" name="Google Shape;1023;g9695f6dccf_1_0">
            <a:extLst>
              <a:ext uri="{FF2B5EF4-FFF2-40B4-BE49-F238E27FC236}">
                <a16:creationId xmlns:a16="http://schemas.microsoft.com/office/drawing/2014/main" id="{508DAF5B-86F2-4ACF-A64E-DC9EEBEC59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112" y="760650"/>
            <a:ext cx="592490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602;g96269305be_0_339">
            <a:extLst>
              <a:ext uri="{FF2B5EF4-FFF2-40B4-BE49-F238E27FC236}">
                <a16:creationId xmlns:a16="http://schemas.microsoft.com/office/drawing/2014/main" id="{5A2A7241-B73F-48AA-9676-3483E7726E56}"/>
              </a:ext>
            </a:extLst>
          </p:cNvPr>
          <p:cNvSpPr/>
          <p:nvPr/>
        </p:nvSpPr>
        <p:spPr>
          <a:xfrm>
            <a:off x="2493894" y="2032000"/>
            <a:ext cx="11341237" cy="1397000"/>
          </a:xfrm>
          <a:prstGeom prst="roundRect">
            <a:avLst>
              <a:gd name="adj" fmla="val 16667"/>
            </a:avLst>
          </a:prstGeom>
          <a:solidFill>
            <a:srgbClr val="AFDBFF"/>
          </a:solidFill>
          <a:ln w="28575" cap="flat" cmpd="sng">
            <a:solidFill>
              <a:srgbClr val="018B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analysis, fraud detection, spam filtering, and product categorization are examples of classification. 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9723B902-C27D-4126-9849-2A42D10C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5069" y="3876675"/>
            <a:ext cx="4718886" cy="47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9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Difference between Regression and Classification Outputs</a:t>
            </a:r>
          </a:p>
        </p:txBody>
      </p:sp>
    </p:spTree>
    <p:extLst>
      <p:ext uri="{BB962C8B-B14F-4D97-AF65-F5344CB8AC3E}">
        <p14:creationId xmlns:p14="http://schemas.microsoft.com/office/powerpoint/2010/main" val="2809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Classification and Regression: Graphs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1109;g96269305be_0_202">
            <a:extLst>
              <a:ext uri="{FF2B5EF4-FFF2-40B4-BE49-F238E27FC236}">
                <a16:creationId xmlns:a16="http://schemas.microsoft.com/office/drawing/2014/main" id="{FD81AB27-0940-415D-941F-052353E41E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385" y="760650"/>
            <a:ext cx="9179554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16;g96269305be_0_202" descr="A picture containing object&#10;&#10;Description automatically generated">
            <a:extLst>
              <a:ext uri="{FF2B5EF4-FFF2-40B4-BE49-F238E27FC236}">
                <a16:creationId xmlns:a16="http://schemas.microsoft.com/office/drawing/2014/main" id="{5B55ECD2-1CBA-4252-B76E-734A406507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6535" y="1971921"/>
            <a:ext cx="2699591" cy="2243240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oogle Shape;1115;g96269305be_0_202" descr="A close up of a light&#10;&#10;Description automatically generated">
            <a:extLst>
              <a:ext uri="{FF2B5EF4-FFF2-40B4-BE49-F238E27FC236}">
                <a16:creationId xmlns:a16="http://schemas.microsoft.com/office/drawing/2014/main" id="{F506332A-4914-418B-AE6C-608EDC0D79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10430" y="1990699"/>
            <a:ext cx="2789004" cy="2246764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1FDD19-2B72-4C90-B90C-D7F908F73DD5}"/>
              </a:ext>
            </a:extLst>
          </p:cNvPr>
          <p:cNvSpPr/>
          <p:nvPr/>
        </p:nvSpPr>
        <p:spPr>
          <a:xfrm>
            <a:off x="3077736" y="4705815"/>
            <a:ext cx="4393580" cy="3501483"/>
          </a:xfrm>
          <a:prstGeom prst="roundRect">
            <a:avLst/>
          </a:prstGeom>
          <a:solidFill>
            <a:srgbClr val="AFD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classifies discrete values such as male or female, true or false, and spam or not spam.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must identify the best fit line that predicts the output more accurately.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44A825-FEF3-44BE-A608-B18106181E79}"/>
              </a:ext>
            </a:extLst>
          </p:cNvPr>
          <p:cNvSpPr/>
          <p:nvPr/>
        </p:nvSpPr>
        <p:spPr>
          <a:xfrm>
            <a:off x="8653346" y="4705815"/>
            <a:ext cx="4393580" cy="3501483"/>
          </a:xfrm>
          <a:prstGeom prst="roundRect">
            <a:avLst/>
          </a:prstGeom>
          <a:solidFill>
            <a:srgbClr val="AFD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predicts continuous values like price, wage, and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must identify the best decision boundary that divides the dataset into different classes.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60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C353DF9-D501-4136-A02C-5A5DDE1A9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647" y="6157477"/>
            <a:ext cx="381390" cy="3225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B71D46-C897-43B6-A235-CE93D790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647" y="4984576"/>
            <a:ext cx="381390" cy="3225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2100684-1942-490F-87D7-AB8C96FC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647" y="3811676"/>
            <a:ext cx="381390" cy="3225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CA72165-9D68-4E87-A156-BE119CC70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647" y="2638776"/>
            <a:ext cx="381390" cy="32256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863DBB-FFA6-4AE9-AF6E-058357FF9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874" y="2441883"/>
            <a:ext cx="8229600" cy="784245"/>
          </a:xfrm>
        </p:spPr>
        <p:txBody>
          <a:bodyPr anchor="ctr">
            <a:no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 supervised learning, the program is given labeled input data and expected output results.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AE974B-6086-44B5-8D72-2ADA8BAF578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32874" y="3644256"/>
            <a:ext cx="8229600" cy="548640"/>
          </a:xfrm>
        </p:spPr>
        <p:txBody>
          <a:bodyPr>
            <a:noAutofit/>
          </a:bodyPr>
          <a:lstStyle/>
          <a:p>
            <a:pPr marL="0" indent="0"/>
            <a:r>
              <a:rPr lang="en-US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Regression is preferred to predict a continuous quantity and classification is preferred to predict a discrete class label.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67CC6CE-D26B-4B2E-88DD-1182EE8C9D5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332874" y="4817599"/>
            <a:ext cx="8229600" cy="548640"/>
          </a:xfrm>
        </p:spPr>
        <p:txBody>
          <a:bodyPr>
            <a:noAutofit/>
          </a:bodyPr>
          <a:lstStyle/>
          <a:p>
            <a:pPr marL="0" indent="0"/>
            <a:r>
              <a:rPr lang="en-US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Regression can be used for profit estimation in different departments such as R &amp; D, administration, and marketing.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B36DDE8-A7A9-4910-A99D-5DC3599D6962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332874" y="5978755"/>
            <a:ext cx="8229600" cy="548640"/>
          </a:xfrm>
        </p:spPr>
        <p:txBody>
          <a:bodyPr>
            <a:noAutofit/>
          </a:bodyPr>
          <a:lstStyle/>
          <a:p>
            <a:pPr marL="0" indent="0"/>
            <a:r>
              <a:rPr lang="en-US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 supervised learning, an algorithm is selected based on the target variable.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Supervised Learning: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3570" y="760650"/>
            <a:ext cx="552371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3;p5">
            <a:extLst>
              <a:ext uri="{FF2B5EF4-FFF2-40B4-BE49-F238E27FC236}">
                <a16:creationId xmlns:a16="http://schemas.microsoft.com/office/drawing/2014/main" id="{A0612187-2367-4277-BB41-E03B69AFD0A0}"/>
              </a:ext>
            </a:extLst>
          </p:cNvPr>
          <p:cNvSpPr/>
          <p:nvPr/>
        </p:nvSpPr>
        <p:spPr>
          <a:xfrm>
            <a:off x="2400250" y="1584325"/>
            <a:ext cx="11455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 is used to train models </a:t>
            </a:r>
            <a:r>
              <a:rPr lang="en-US" sz="2200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using</a:t>
            </a:r>
            <a:r>
              <a:rPr lang="en-US" sz="220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labeled training data. It </a:t>
            </a:r>
            <a:r>
              <a:rPr lang="en-US" sz="2200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provides the ability</a:t>
            </a:r>
            <a:r>
              <a:rPr lang="en-US" sz="220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to predict the output of future or unseen data.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26;p5">
            <a:extLst>
              <a:ext uri="{FF2B5EF4-FFF2-40B4-BE49-F238E27FC236}">
                <a16:creationId xmlns:a16="http://schemas.microsoft.com/office/drawing/2014/main" id="{E3A079A8-4706-4C9F-A26F-AABA56CEE2BB}"/>
              </a:ext>
            </a:extLst>
          </p:cNvPr>
          <p:cNvSpPr/>
          <p:nvPr/>
        </p:nvSpPr>
        <p:spPr>
          <a:xfrm>
            <a:off x="2048350" y="1584325"/>
            <a:ext cx="12159300" cy="14565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39FDA-E417-471B-B336-076D674BAE92}"/>
              </a:ext>
            </a:extLst>
          </p:cNvPr>
          <p:cNvSpPr txBox="1"/>
          <p:nvPr/>
        </p:nvSpPr>
        <p:spPr>
          <a:xfrm>
            <a:off x="8788400" y="4665990"/>
            <a:ext cx="6832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goal of a supervised learning algorithm is to discover a mapping function that will translate the input variable (x) to the output variable (y).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618E770-15C9-4839-91E6-A5E9FBD6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600" y="3860800"/>
            <a:ext cx="6807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5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3570" y="760650"/>
            <a:ext cx="552371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32;g96269305be_0_262">
            <a:extLst>
              <a:ext uri="{FF2B5EF4-FFF2-40B4-BE49-F238E27FC236}">
                <a16:creationId xmlns:a16="http://schemas.microsoft.com/office/drawing/2014/main" id="{91455AC2-A51E-4060-8380-5EB47A18F981}"/>
              </a:ext>
            </a:extLst>
          </p:cNvPr>
          <p:cNvSpPr txBox="1"/>
          <p:nvPr/>
        </p:nvSpPr>
        <p:spPr>
          <a:xfrm>
            <a:off x="6772815" y="4322747"/>
            <a:ext cx="35376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 algorithm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33;g96269305be_0_262">
            <a:extLst>
              <a:ext uri="{FF2B5EF4-FFF2-40B4-BE49-F238E27FC236}">
                <a16:creationId xmlns:a16="http://schemas.microsoft.com/office/drawing/2014/main" id="{839D170C-C46A-40CA-B01E-F068763D6D2A}"/>
              </a:ext>
            </a:extLst>
          </p:cNvPr>
          <p:cNvSpPr/>
          <p:nvPr/>
        </p:nvSpPr>
        <p:spPr>
          <a:xfrm>
            <a:off x="12996340" y="1540572"/>
            <a:ext cx="2141700" cy="161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4;g96269305be_0_262">
            <a:extLst>
              <a:ext uri="{FF2B5EF4-FFF2-40B4-BE49-F238E27FC236}">
                <a16:creationId xmlns:a16="http://schemas.microsoft.com/office/drawing/2014/main" id="{F9F5E969-8E1E-4FB4-943C-C43024851309}"/>
              </a:ext>
            </a:extLst>
          </p:cNvPr>
          <p:cNvSpPr/>
          <p:nvPr/>
        </p:nvSpPr>
        <p:spPr>
          <a:xfrm>
            <a:off x="5303965" y="4788547"/>
            <a:ext cx="1634400" cy="36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5;g96269305be_0_262">
            <a:extLst>
              <a:ext uri="{FF2B5EF4-FFF2-40B4-BE49-F238E27FC236}">
                <a16:creationId xmlns:a16="http://schemas.microsoft.com/office/drawing/2014/main" id="{AB824D2B-2790-4D40-8472-3143CBF8792A}"/>
              </a:ext>
            </a:extLst>
          </p:cNvPr>
          <p:cNvSpPr/>
          <p:nvPr/>
        </p:nvSpPr>
        <p:spPr>
          <a:xfrm rot="5399530">
            <a:off x="7445122" y="6340110"/>
            <a:ext cx="2193000" cy="7920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36;g96269305be_0_262">
            <a:extLst>
              <a:ext uri="{FF2B5EF4-FFF2-40B4-BE49-F238E27FC236}">
                <a16:creationId xmlns:a16="http://schemas.microsoft.com/office/drawing/2014/main" id="{702ABC80-22A5-48DE-97AE-EBFDC6D55F2A}"/>
              </a:ext>
            </a:extLst>
          </p:cNvPr>
          <p:cNvSpPr/>
          <p:nvPr/>
        </p:nvSpPr>
        <p:spPr>
          <a:xfrm rot="5399536" flipH="1">
            <a:off x="7429821" y="2827210"/>
            <a:ext cx="2223600" cy="858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37;g96269305be_0_262">
            <a:extLst>
              <a:ext uri="{FF2B5EF4-FFF2-40B4-BE49-F238E27FC236}">
                <a16:creationId xmlns:a16="http://schemas.microsoft.com/office/drawing/2014/main" id="{E0A7FE2E-1C44-4EE4-81FC-17F4EE67DC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790" y="3279996"/>
            <a:ext cx="2996650" cy="29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38;g96269305be_0_262">
            <a:extLst>
              <a:ext uri="{FF2B5EF4-FFF2-40B4-BE49-F238E27FC236}">
                <a16:creationId xmlns:a16="http://schemas.microsoft.com/office/drawing/2014/main" id="{A9CC33E4-8255-405C-8D06-2208966BD9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7890" y="1723670"/>
            <a:ext cx="1158600" cy="11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39;g96269305be_0_262">
            <a:extLst>
              <a:ext uri="{FF2B5EF4-FFF2-40B4-BE49-F238E27FC236}">
                <a16:creationId xmlns:a16="http://schemas.microsoft.com/office/drawing/2014/main" id="{D51981DC-B13F-4077-ADC1-BFFB87D18A29}"/>
              </a:ext>
            </a:extLst>
          </p:cNvPr>
          <p:cNvSpPr txBox="1"/>
          <p:nvPr/>
        </p:nvSpPr>
        <p:spPr>
          <a:xfrm>
            <a:off x="9352716" y="1723672"/>
            <a:ext cx="35376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If the shape of the object is rounded having a </a:t>
            </a:r>
            <a:r>
              <a:rPr lang="en-US" sz="22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color, then it will be labeled as an Apple 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240;g96269305be_0_262">
            <a:extLst>
              <a:ext uri="{FF2B5EF4-FFF2-40B4-BE49-F238E27FC236}">
                <a16:creationId xmlns:a16="http://schemas.microsoft.com/office/drawing/2014/main" id="{06983A34-EFE8-4611-A127-6D3F4C275616}"/>
              </a:ext>
            </a:extLst>
          </p:cNvPr>
          <p:cNvSpPr txBox="1"/>
          <p:nvPr/>
        </p:nvSpPr>
        <p:spPr>
          <a:xfrm>
            <a:off x="9108215" y="6921822"/>
            <a:ext cx="37821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If the shape of the object is a curving cylinder having the color </a:t>
            </a:r>
            <a:r>
              <a:rPr lang="en-US" sz="22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green-yellow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then it will be labeled a banana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241;g96269305be_0_262">
            <a:extLst>
              <a:ext uri="{FF2B5EF4-FFF2-40B4-BE49-F238E27FC236}">
                <a16:creationId xmlns:a16="http://schemas.microsoft.com/office/drawing/2014/main" id="{DA97D13E-6311-4546-9A7A-E3915F9C3474}"/>
              </a:ext>
            </a:extLst>
          </p:cNvPr>
          <p:cNvSpPr/>
          <p:nvPr/>
        </p:nvSpPr>
        <p:spPr>
          <a:xfrm>
            <a:off x="12996340" y="6524122"/>
            <a:ext cx="2141700" cy="161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242;g96269305be_0_262">
            <a:extLst>
              <a:ext uri="{FF2B5EF4-FFF2-40B4-BE49-F238E27FC236}">
                <a16:creationId xmlns:a16="http://schemas.microsoft.com/office/drawing/2014/main" id="{10AB9B73-BAB1-48B9-807C-977DDECF93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353" y="6684135"/>
            <a:ext cx="1293676" cy="1293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55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Examples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973" y="760650"/>
            <a:ext cx="7824905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50;g96269305be_0_9" descr="Image result for weather applications">
            <a:extLst>
              <a:ext uri="{FF2B5EF4-FFF2-40B4-BE49-F238E27FC236}">
                <a16:creationId xmlns:a16="http://schemas.microsoft.com/office/drawing/2014/main" id="{C31DAB58-3E5E-4781-9819-F9E144C0F3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4525" y="2247900"/>
            <a:ext cx="8557808" cy="50673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Google Shape;251;g96269305be_0_9">
            <a:extLst>
              <a:ext uri="{FF2B5EF4-FFF2-40B4-BE49-F238E27FC236}">
                <a16:creationId xmlns:a16="http://schemas.microsoft.com/office/drawing/2014/main" id="{95273A89-BF8C-4BC3-BF4E-D693D9B7D8ED}"/>
              </a:ext>
            </a:extLst>
          </p:cNvPr>
          <p:cNvSpPr/>
          <p:nvPr/>
        </p:nvSpPr>
        <p:spPr>
          <a:xfrm>
            <a:off x="941184" y="3203198"/>
            <a:ext cx="5616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predictions made by weather apps at a given time are based on prior knowledge and analysis of weather over a period for a particular place.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252;g96269305be_0_9">
            <a:extLst>
              <a:ext uri="{FF2B5EF4-FFF2-40B4-BE49-F238E27FC236}">
                <a16:creationId xmlns:a16="http://schemas.microsoft.com/office/drawing/2014/main" id="{1DBC65EE-A104-4BC7-AF5F-67551575E793}"/>
              </a:ext>
            </a:extLst>
          </p:cNvPr>
          <p:cNvSpPr/>
          <p:nvPr/>
        </p:nvSpPr>
        <p:spPr>
          <a:xfrm>
            <a:off x="998243" y="2444234"/>
            <a:ext cx="382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Example 1: Weather </a:t>
            </a:r>
            <a:r>
              <a:rPr lang="en-US" sz="22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pps 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8688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Examples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973" y="760650"/>
            <a:ext cx="7824905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8;g96269305be_0_22" descr="Image result for gmail spam filter algorithm">
            <a:extLst>
              <a:ext uri="{FF2B5EF4-FFF2-40B4-BE49-F238E27FC236}">
                <a16:creationId xmlns:a16="http://schemas.microsoft.com/office/drawing/2014/main" id="{4C259F57-0E9E-44C7-A2A2-9634B9AE57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75" y="2557148"/>
            <a:ext cx="9851201" cy="51619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259;g96269305be_0_22">
            <a:extLst>
              <a:ext uri="{FF2B5EF4-FFF2-40B4-BE49-F238E27FC236}">
                <a16:creationId xmlns:a16="http://schemas.microsoft.com/office/drawing/2014/main" id="{15D62DC0-8330-49AB-998C-127BCD13EA39}"/>
              </a:ext>
            </a:extLst>
          </p:cNvPr>
          <p:cNvSpPr/>
          <p:nvPr/>
        </p:nvSpPr>
        <p:spPr>
          <a:xfrm>
            <a:off x="841568" y="3549795"/>
            <a:ext cx="40689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helps to filter a new email into an inbox (normal) or junk folder (Spam) based on past information of spam.</a:t>
            </a:r>
            <a:endParaRPr sz="220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60;g96269305be_0_22">
            <a:extLst>
              <a:ext uri="{FF2B5EF4-FFF2-40B4-BE49-F238E27FC236}">
                <a16:creationId xmlns:a16="http://schemas.microsoft.com/office/drawing/2014/main" id="{8AFDA3F7-8504-4152-B634-BA09BF1CEF39}"/>
              </a:ext>
            </a:extLst>
          </p:cNvPr>
          <p:cNvSpPr/>
          <p:nvPr/>
        </p:nvSpPr>
        <p:spPr>
          <a:xfrm>
            <a:off x="864428" y="2823376"/>
            <a:ext cx="3555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Example 2: Gmail filters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628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Netflix: Real-Life Scenario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4547" y="760650"/>
            <a:ext cx="6541756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8;p8">
            <a:extLst>
              <a:ext uri="{FF2B5EF4-FFF2-40B4-BE49-F238E27FC236}">
                <a16:creationId xmlns:a16="http://schemas.microsoft.com/office/drawing/2014/main" id="{A8EF9473-01FC-4CDF-84E0-B9684A4F3248}"/>
              </a:ext>
            </a:extLst>
          </p:cNvPr>
          <p:cNvSpPr/>
          <p:nvPr/>
        </p:nvSpPr>
        <p:spPr>
          <a:xfrm>
            <a:off x="4739474" y="1379250"/>
            <a:ext cx="74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Ever wondered how Netflix makes recommendations?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269;p8">
            <a:extLst>
              <a:ext uri="{FF2B5EF4-FFF2-40B4-BE49-F238E27FC236}">
                <a16:creationId xmlns:a16="http://schemas.microsoft.com/office/drawing/2014/main" id="{3101A0C2-AF57-4F98-ACBD-A2545F851A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8400" y="2019087"/>
            <a:ext cx="11913958" cy="25529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Google Shape;270;p8">
            <a:extLst>
              <a:ext uri="{FF2B5EF4-FFF2-40B4-BE49-F238E27FC236}">
                <a16:creationId xmlns:a16="http://schemas.microsoft.com/office/drawing/2014/main" id="{02E378C2-2124-4427-80CB-EB488ED9465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7693" y="4737842"/>
            <a:ext cx="9775371" cy="3796558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30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Netflix: Real-Life Scenario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4547" y="760650"/>
            <a:ext cx="6541756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78;g96269305be_0_234">
            <a:extLst>
              <a:ext uri="{FF2B5EF4-FFF2-40B4-BE49-F238E27FC236}">
                <a16:creationId xmlns:a16="http://schemas.microsoft.com/office/drawing/2014/main" id="{C3A19E10-9CA5-4112-B6A6-F2BEDC82F37F}"/>
              </a:ext>
            </a:extLst>
          </p:cNvPr>
          <p:cNvGrpSpPr/>
          <p:nvPr/>
        </p:nvGrpSpPr>
        <p:grpSpPr>
          <a:xfrm>
            <a:off x="2950493" y="2137832"/>
            <a:ext cx="11715900" cy="1771800"/>
            <a:chOff x="2286000" y="3318932"/>
            <a:chExt cx="11715900" cy="1771800"/>
          </a:xfrm>
        </p:grpSpPr>
        <p:sp>
          <p:nvSpPr>
            <p:cNvPr id="8" name="Google Shape;279;g96269305be_0_234">
              <a:extLst>
                <a:ext uri="{FF2B5EF4-FFF2-40B4-BE49-F238E27FC236}">
                  <a16:creationId xmlns:a16="http://schemas.microsoft.com/office/drawing/2014/main" id="{81000D1E-7DDD-4FF0-A42A-F5C7CC465521}"/>
                </a:ext>
              </a:extLst>
            </p:cNvPr>
            <p:cNvSpPr/>
            <p:nvPr/>
          </p:nvSpPr>
          <p:spPr>
            <a:xfrm>
              <a:off x="2734842" y="3879670"/>
              <a:ext cx="11266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Netflix uses </a:t>
              </a: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supervised learning </a:t>
              </a:r>
              <a:r>
                <a:rPr lang="en-US" sz="220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algorithms to recommend shows for the users based on the viewing history and ratings by similar classes of users.</a:t>
              </a:r>
              <a:endParaRPr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" name="Google Shape;280;g96269305be_0_234">
              <a:extLst>
                <a:ext uri="{FF2B5EF4-FFF2-40B4-BE49-F238E27FC236}">
                  <a16:creationId xmlns:a16="http://schemas.microsoft.com/office/drawing/2014/main" id="{10FC8BDE-10AD-4C36-8C17-49BEF92563A2}"/>
                </a:ext>
              </a:extLst>
            </p:cNvPr>
            <p:cNvSpPr/>
            <p:nvPr/>
          </p:nvSpPr>
          <p:spPr>
            <a:xfrm>
              <a:off x="2286000" y="3318932"/>
              <a:ext cx="11715900" cy="17718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25400" cap="flat" cmpd="sng">
              <a:solidFill>
                <a:srgbClr val="323F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" name="Google Shape;281;g96269305be_0_234">
            <a:extLst>
              <a:ext uri="{FF2B5EF4-FFF2-40B4-BE49-F238E27FC236}">
                <a16:creationId xmlns:a16="http://schemas.microsoft.com/office/drawing/2014/main" id="{9FA0AD6A-9CF2-44FA-A2C2-E75B86C8661D}"/>
              </a:ext>
            </a:extLst>
          </p:cNvPr>
          <p:cNvGrpSpPr/>
          <p:nvPr/>
        </p:nvGrpSpPr>
        <p:grpSpPr>
          <a:xfrm>
            <a:off x="4594953" y="4907773"/>
            <a:ext cx="7543489" cy="2769570"/>
            <a:chOff x="3947253" y="5331915"/>
            <a:chExt cx="7543489" cy="2769570"/>
          </a:xfrm>
        </p:grpSpPr>
        <p:sp>
          <p:nvSpPr>
            <p:cNvPr id="14" name="Google Shape;282;g96269305be_0_234">
              <a:extLst>
                <a:ext uri="{FF2B5EF4-FFF2-40B4-BE49-F238E27FC236}">
                  <a16:creationId xmlns:a16="http://schemas.microsoft.com/office/drawing/2014/main" id="{5F657DB5-D0F6-4892-8C59-74ED037ED207}"/>
                </a:ext>
              </a:extLst>
            </p:cNvPr>
            <p:cNvSpPr/>
            <p:nvPr/>
          </p:nvSpPr>
          <p:spPr>
            <a:xfrm>
              <a:off x="3947253" y="5905500"/>
              <a:ext cx="2203500" cy="914400"/>
            </a:xfrm>
            <a:prstGeom prst="homePlate">
              <a:avLst>
                <a:gd name="adj" fmla="val 50000"/>
              </a:avLst>
            </a:pr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New input</a:t>
              </a:r>
              <a:endParaRPr sz="2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283;g96269305be_0_234">
              <a:extLst>
                <a:ext uri="{FF2B5EF4-FFF2-40B4-BE49-F238E27FC236}">
                  <a16:creationId xmlns:a16="http://schemas.microsoft.com/office/drawing/2014/main" id="{3F32414C-4E0B-40BB-89C1-5F18E4DDA754}"/>
                </a:ext>
              </a:extLst>
            </p:cNvPr>
            <p:cNvSpPr/>
            <p:nvPr/>
          </p:nvSpPr>
          <p:spPr>
            <a:xfrm>
              <a:off x="9287242" y="5905500"/>
              <a:ext cx="2203500" cy="914400"/>
            </a:xfrm>
            <a:prstGeom prst="homePlate">
              <a:avLst>
                <a:gd name="adj" fmla="val 50000"/>
              </a:avLst>
            </a:prstGeom>
            <a:solidFill>
              <a:srgbClr val="3785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Predicted outcome</a:t>
              </a:r>
              <a:endParaRPr sz="2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6" name="Google Shape;284;g96269305be_0_234">
              <a:extLst>
                <a:ext uri="{FF2B5EF4-FFF2-40B4-BE49-F238E27FC236}">
                  <a16:creationId xmlns:a16="http://schemas.microsoft.com/office/drawing/2014/main" id="{B7A247D3-6ACE-4038-BFB9-A569D638BE9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6733" r="39922" b="28556"/>
            <a:stretch/>
          </p:blipFill>
          <p:spPr>
            <a:xfrm>
              <a:off x="6873598" y="5331915"/>
              <a:ext cx="1600200" cy="2061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285;g96269305be_0_234">
              <a:extLst>
                <a:ext uri="{FF2B5EF4-FFF2-40B4-BE49-F238E27FC236}">
                  <a16:creationId xmlns:a16="http://schemas.microsoft.com/office/drawing/2014/main" id="{0956B9C0-5522-48B5-BBC0-E6ACCD4693B3}"/>
                </a:ext>
              </a:extLst>
            </p:cNvPr>
            <p:cNvSpPr/>
            <p:nvPr/>
          </p:nvSpPr>
          <p:spPr>
            <a:xfrm>
              <a:off x="6251385" y="7393485"/>
              <a:ext cx="2844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Algorithms trained on historical data</a:t>
              </a:r>
              <a:endParaRPr sz="22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8" name="Google Shape;286;g96269305be_0_234" descr="A close up of a sign&#10;&#10;Description automatically generated">
            <a:extLst>
              <a:ext uri="{FF2B5EF4-FFF2-40B4-BE49-F238E27FC236}">
                <a16:creationId xmlns:a16="http://schemas.microsoft.com/office/drawing/2014/main" id="{09B61112-C130-422D-9391-C70638298D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6210" y="1952094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779876"/>
      </p:ext>
    </p:extLst>
  </p:cSld>
  <p:clrMapOvr>
    <a:masterClrMapping/>
  </p:clrMapOvr>
</p:sld>
</file>

<file path=ppt/theme/theme1.xml><?xml version="1.0" encoding="utf-8"?>
<a:theme xmlns:a="http://schemas.openxmlformats.org/drawingml/2006/main" name="1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1168</Words>
  <Application>Microsoft Office PowerPoint</Application>
  <PresentationFormat>Custom</PresentationFormat>
  <Paragraphs>329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Open Sans ExtraBold</vt:lpstr>
      <vt:lpstr>Calibri</vt:lpstr>
      <vt:lpstr>Open Sans</vt:lpstr>
      <vt:lpstr>1_Digital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Rathour</dc:creator>
  <cp:lastModifiedBy>ALPIKA GUPTA</cp:lastModifiedBy>
  <cp:revision>38</cp:revision>
  <dcterms:modified xsi:type="dcterms:W3CDTF">2022-02-15T07:46:55Z</dcterms:modified>
</cp:coreProperties>
</file>